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804" r:id="rId5"/>
    <p:sldId id="2776" r:id="rId6"/>
    <p:sldId id="2782" r:id="rId7"/>
    <p:sldId id="2802" r:id="rId8"/>
    <p:sldId id="2779" r:id="rId9"/>
    <p:sldId id="2785" r:id="rId10"/>
    <p:sldId id="2786" r:id="rId11"/>
    <p:sldId id="2806" r:id="rId12"/>
    <p:sldId id="2788" r:id="rId13"/>
    <p:sldId id="2789" r:id="rId14"/>
    <p:sldId id="2790" r:id="rId15"/>
    <p:sldId id="2787" r:id="rId16"/>
    <p:sldId id="2791" r:id="rId17"/>
    <p:sldId id="2792" r:id="rId18"/>
    <p:sldId id="2793" r:id="rId19"/>
    <p:sldId id="2794" r:id="rId20"/>
    <p:sldId id="2807" r:id="rId21"/>
    <p:sldId id="2795" r:id="rId22"/>
    <p:sldId id="2796" r:id="rId23"/>
    <p:sldId id="2799" r:id="rId24"/>
    <p:sldId id="2798" r:id="rId25"/>
    <p:sldId id="2800" r:id="rId26"/>
    <p:sldId id="2801" r:id="rId27"/>
    <p:sldId id="2770" r:id="rId28"/>
    <p:sldId id="2805" r:id="rId29"/>
    <p:sldId id="2808" r:id="rId30"/>
    <p:sldId id="276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12" userDrawn="1">
          <p15:clr>
            <a:srgbClr val="A4A3A4"/>
          </p15:clr>
        </p15:guide>
        <p15:guide id="2" pos="1617" userDrawn="1">
          <p15:clr>
            <a:srgbClr val="A4A3A4"/>
          </p15:clr>
        </p15:guide>
        <p15:guide id="4" orient="horz" pos="3960" userDrawn="1">
          <p15:clr>
            <a:srgbClr val="A4A3A4"/>
          </p15:clr>
        </p15:guide>
        <p15:guide id="5" pos="710" userDrawn="1">
          <p15:clr>
            <a:srgbClr val="A4A3A4"/>
          </p15:clr>
        </p15:guide>
        <p15:guide id="8" pos="5768" userDrawn="1">
          <p15:clr>
            <a:srgbClr val="A4A3A4"/>
          </p15:clr>
        </p15:guide>
        <p15:guide id="9" pos="6562" userDrawn="1">
          <p15:clr>
            <a:srgbClr val="A4A3A4"/>
          </p15:clr>
        </p15:guide>
        <p15:guide id="10" pos="3885" userDrawn="1">
          <p15:clr>
            <a:srgbClr val="A4A3A4"/>
          </p15:clr>
        </p15:guide>
        <p15:guide id="11" pos="2544" userDrawn="1">
          <p15:clr>
            <a:srgbClr val="A4A3A4"/>
          </p15:clr>
        </p15:guide>
        <p15:guide id="12" orient="horz" pos="2760" userDrawn="1">
          <p15:clr>
            <a:srgbClr val="A4A3A4"/>
          </p15:clr>
        </p15:guide>
        <p15:guide id="13" orient="horz" pos="2208" userDrawn="1">
          <p15:clr>
            <a:srgbClr val="A4A3A4"/>
          </p15:clr>
        </p15:guide>
        <p15:guide id="14" pos="2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mran Mirza" initials="IM" lastIdx="6" clrIdx="0">
    <p:extLst>
      <p:ext uri="{19B8F6BF-5375-455C-9EA6-DF929625EA0E}">
        <p15:presenceInfo xmlns:p15="http://schemas.microsoft.com/office/powerpoint/2012/main" userId="S-1-5-21-932416472-1581942402-1327342795-4059" providerId="AD"/>
      </p:ext>
    </p:extLst>
  </p:cmAuthor>
  <p:cmAuthor id="2" name="Imran Mirza" initials="IM [2]" lastIdx="41" clrIdx="1">
    <p:extLst>
      <p:ext uri="{19B8F6BF-5375-455C-9EA6-DF929625EA0E}">
        <p15:presenceInfo xmlns:p15="http://schemas.microsoft.com/office/powerpoint/2012/main" userId="S::IMirza@gep.com::87f498a4-8bb6-48b9-8fcb-f07cbf02f07c" providerId="AD"/>
      </p:ext>
    </p:extLst>
  </p:cmAuthor>
  <p:cmAuthor id="3" name="Rajrupa Ghosal" initials="RG" lastIdx="7" clrIdx="2">
    <p:extLst>
      <p:ext uri="{19B8F6BF-5375-455C-9EA6-DF929625EA0E}">
        <p15:presenceInfo xmlns:p15="http://schemas.microsoft.com/office/powerpoint/2012/main" userId="S-1-5-21-932416472-1581942402-1327342795-27713066" providerId="AD"/>
      </p:ext>
    </p:extLst>
  </p:cmAuthor>
  <p:cmAuthor id="4" name="Nishan Chandran" initials="NC" lastIdx="15" clrIdx="3">
    <p:extLst>
      <p:ext uri="{19B8F6BF-5375-455C-9EA6-DF929625EA0E}">
        <p15:presenceInfo xmlns:p15="http://schemas.microsoft.com/office/powerpoint/2012/main" userId="S-1-5-21-932416472-1581942402-1327342795-27610" providerId="AD"/>
      </p:ext>
    </p:extLst>
  </p:cmAuthor>
  <p:cmAuthor id="5" name="Karunakar Gonnabathula" initials="KG" lastIdx="1" clrIdx="4">
    <p:extLst>
      <p:ext uri="{19B8F6BF-5375-455C-9EA6-DF929625EA0E}">
        <p15:presenceInfo xmlns:p15="http://schemas.microsoft.com/office/powerpoint/2012/main" userId="S-1-5-21-932416472-1581942402-1327342795-2772764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9220"/>
    <a:srgbClr val="98D9E3"/>
    <a:srgbClr val="F6A108"/>
    <a:srgbClr val="FCA523"/>
    <a:srgbClr val="1A4684"/>
    <a:srgbClr val="459FED"/>
    <a:srgbClr val="0F9BAF"/>
    <a:srgbClr val="3994D2"/>
    <a:srgbClr val="2BB4DF"/>
    <a:srgbClr val="65D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EA0F79-2BAA-4CCE-A99C-ABB0580A7316}" v="110" dt="2019-07-08T13:08:50.5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47" autoAdjust="0"/>
    <p:restoredTop sz="94291" autoAdjust="0"/>
  </p:normalViewPr>
  <p:slideViewPr>
    <p:cSldViewPr snapToGrid="0">
      <p:cViewPr varScale="1">
        <p:scale>
          <a:sx n="68" d="100"/>
          <a:sy n="68" d="100"/>
        </p:scale>
        <p:origin x="804" y="48"/>
      </p:cViewPr>
      <p:guideLst>
        <p:guide orient="horz" pos="3312"/>
        <p:guide pos="1617"/>
        <p:guide orient="horz" pos="3960"/>
        <p:guide pos="710"/>
        <p:guide pos="5768"/>
        <p:guide pos="6562"/>
        <p:guide pos="3885"/>
        <p:guide pos="2544"/>
        <p:guide orient="horz" pos="2760"/>
        <p:guide orient="horz" pos="2208"/>
        <p:guide pos="2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886" y="12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unakar Gonnabathula" userId="a68abbac-046f-44ac-87cb-149d3687badf" providerId="ADAL" clId="{5FEA0F79-2BAA-4CCE-A99C-ABB0580A7316}"/>
    <pc:docChg chg="undo custSel addSld delSld modSld">
      <pc:chgData name="Karunakar Gonnabathula" userId="a68abbac-046f-44ac-87cb-149d3687badf" providerId="ADAL" clId="{5FEA0F79-2BAA-4CCE-A99C-ABB0580A7316}" dt="2019-07-08T13:08:50.513" v="109" actId="20577"/>
      <pc:docMkLst>
        <pc:docMk/>
      </pc:docMkLst>
      <pc:sldChg chg="addSp delSp modSp">
        <pc:chgData name="Karunakar Gonnabathula" userId="a68abbac-046f-44ac-87cb-149d3687badf" providerId="ADAL" clId="{5FEA0F79-2BAA-4CCE-A99C-ABB0580A7316}" dt="2019-07-05T09:24:26.533" v="6" actId="1076"/>
        <pc:sldMkLst>
          <pc:docMk/>
          <pc:sldMk cId="783933147" sldId="2796"/>
        </pc:sldMkLst>
        <pc:picChg chg="del">
          <ac:chgData name="Karunakar Gonnabathula" userId="a68abbac-046f-44ac-87cb-149d3687badf" providerId="ADAL" clId="{5FEA0F79-2BAA-4CCE-A99C-ABB0580A7316}" dt="2019-07-05T09:23:43.981" v="0" actId="478"/>
          <ac:picMkLst>
            <pc:docMk/>
            <pc:sldMk cId="783933147" sldId="2796"/>
            <ac:picMk id="5" creationId="{0DE1977D-87A3-439D-8FC2-666F0FE062B4}"/>
          </ac:picMkLst>
        </pc:picChg>
        <pc:picChg chg="add mod">
          <ac:chgData name="Karunakar Gonnabathula" userId="a68abbac-046f-44ac-87cb-149d3687badf" providerId="ADAL" clId="{5FEA0F79-2BAA-4CCE-A99C-ABB0580A7316}" dt="2019-07-05T09:24:26.533" v="6" actId="1076"/>
          <ac:picMkLst>
            <pc:docMk/>
            <pc:sldMk cId="783933147" sldId="2796"/>
            <ac:picMk id="7" creationId="{200B48B4-835F-4FE0-AC8D-D1356B9D5D1C}"/>
          </ac:picMkLst>
        </pc:picChg>
      </pc:sldChg>
      <pc:sldChg chg="addSp delSp modSp del">
        <pc:chgData name="Karunakar Gonnabathula" userId="a68abbac-046f-44ac-87cb-149d3687badf" providerId="ADAL" clId="{5FEA0F79-2BAA-4CCE-A99C-ABB0580A7316}" dt="2019-07-08T06:01:20.980" v="93" actId="2696"/>
        <pc:sldMkLst>
          <pc:docMk/>
          <pc:sldMk cId="3534322733" sldId="2803"/>
        </pc:sldMkLst>
        <pc:spChg chg="mod">
          <ac:chgData name="Karunakar Gonnabathula" userId="a68abbac-046f-44ac-87cb-149d3687badf" providerId="ADAL" clId="{5FEA0F79-2BAA-4CCE-A99C-ABB0580A7316}" dt="2019-07-08T05:57:23.376" v="46" actId="1076"/>
          <ac:spMkLst>
            <pc:docMk/>
            <pc:sldMk cId="3534322733" sldId="2803"/>
            <ac:spMk id="2" creationId="{940106A6-3C12-4D0C-B34A-650F5035C1D2}"/>
          </ac:spMkLst>
        </pc:spChg>
        <pc:picChg chg="add del mod">
          <ac:chgData name="Karunakar Gonnabathula" userId="a68abbac-046f-44ac-87cb-149d3687badf" providerId="ADAL" clId="{5FEA0F79-2BAA-4CCE-A99C-ABB0580A7316}" dt="2019-07-08T05:57:38.469" v="49" actId="1076"/>
          <ac:picMkLst>
            <pc:docMk/>
            <pc:sldMk cId="3534322733" sldId="2803"/>
            <ac:picMk id="4" creationId="{7794D6EB-9B41-4680-995A-AE36D104642D}"/>
          </ac:picMkLst>
        </pc:picChg>
        <pc:picChg chg="add del mod">
          <ac:chgData name="Karunakar Gonnabathula" userId="a68abbac-046f-44ac-87cb-149d3687badf" providerId="ADAL" clId="{5FEA0F79-2BAA-4CCE-A99C-ABB0580A7316}" dt="2019-07-08T05:56:44.702" v="41" actId="478"/>
          <ac:picMkLst>
            <pc:docMk/>
            <pc:sldMk cId="3534322733" sldId="2803"/>
            <ac:picMk id="6" creationId="{DECE6926-B938-497C-8620-E72E54524E93}"/>
          </ac:picMkLst>
        </pc:picChg>
        <pc:picChg chg="add del mod">
          <ac:chgData name="Karunakar Gonnabathula" userId="a68abbac-046f-44ac-87cb-149d3687badf" providerId="ADAL" clId="{5FEA0F79-2BAA-4CCE-A99C-ABB0580A7316}" dt="2019-07-08T05:58:35.893" v="55" actId="1076"/>
          <ac:picMkLst>
            <pc:docMk/>
            <pc:sldMk cId="3534322733" sldId="2803"/>
            <ac:picMk id="8" creationId="{717BD023-ADF8-410B-A65A-04253D6C74C9}"/>
          </ac:picMkLst>
        </pc:picChg>
        <pc:picChg chg="add del mod">
          <ac:chgData name="Karunakar Gonnabathula" userId="a68abbac-046f-44ac-87cb-149d3687badf" providerId="ADAL" clId="{5FEA0F79-2BAA-4CCE-A99C-ABB0580A7316}" dt="2019-07-08T05:56:06.410" v="37" actId="478"/>
          <ac:picMkLst>
            <pc:docMk/>
            <pc:sldMk cId="3534322733" sldId="2803"/>
            <ac:picMk id="10" creationId="{44B9FC5C-9266-4426-A1C3-E473D467A843}"/>
          </ac:picMkLst>
        </pc:picChg>
        <pc:picChg chg="add del mod">
          <ac:chgData name="Karunakar Gonnabathula" userId="a68abbac-046f-44ac-87cb-149d3687badf" providerId="ADAL" clId="{5FEA0F79-2BAA-4CCE-A99C-ABB0580A7316}" dt="2019-07-08T06:01:16.230" v="92" actId="478"/>
          <ac:picMkLst>
            <pc:docMk/>
            <pc:sldMk cId="3534322733" sldId="2803"/>
            <ac:picMk id="12" creationId="{72702A81-D680-4633-9FA6-9CE9C1EA0BDA}"/>
          </ac:picMkLst>
        </pc:picChg>
        <pc:picChg chg="add del mod">
          <ac:chgData name="Karunakar Gonnabathula" userId="a68abbac-046f-44ac-87cb-149d3687badf" providerId="ADAL" clId="{5FEA0F79-2BAA-4CCE-A99C-ABB0580A7316}" dt="2019-07-08T05:56:05.076" v="36" actId="478"/>
          <ac:picMkLst>
            <pc:docMk/>
            <pc:sldMk cId="3534322733" sldId="2803"/>
            <ac:picMk id="14" creationId="{D3BE3CFB-0F07-4CCB-89A6-3EDB35274E27}"/>
          </ac:picMkLst>
        </pc:picChg>
      </pc:sldChg>
      <pc:sldChg chg="add del">
        <pc:chgData name="Karunakar Gonnabathula" userId="a68abbac-046f-44ac-87cb-149d3687badf" providerId="ADAL" clId="{5FEA0F79-2BAA-4CCE-A99C-ABB0580A7316}" dt="2019-07-08T05:59:08.851" v="57" actId="2696"/>
        <pc:sldMkLst>
          <pc:docMk/>
          <pc:sldMk cId="2654933070" sldId="2805"/>
        </pc:sldMkLst>
      </pc:sldChg>
      <pc:sldChg chg="addSp delSp modSp add">
        <pc:chgData name="Karunakar Gonnabathula" userId="a68abbac-046f-44ac-87cb-149d3687badf" providerId="ADAL" clId="{5FEA0F79-2BAA-4CCE-A99C-ABB0580A7316}" dt="2019-07-08T06:01:38.878" v="97" actId="255"/>
        <pc:sldMkLst>
          <pc:docMk/>
          <pc:sldMk cId="3556363165" sldId="2805"/>
        </pc:sldMkLst>
        <pc:spChg chg="mod">
          <ac:chgData name="Karunakar Gonnabathula" userId="a68abbac-046f-44ac-87cb-149d3687badf" providerId="ADAL" clId="{5FEA0F79-2BAA-4CCE-A99C-ABB0580A7316}" dt="2019-07-08T06:01:38.878" v="97" actId="255"/>
          <ac:spMkLst>
            <pc:docMk/>
            <pc:sldMk cId="3556363165" sldId="2805"/>
            <ac:spMk id="2" creationId="{A3055AAE-9235-45E2-A95D-808BE1A97E02}"/>
          </ac:spMkLst>
        </pc:spChg>
        <pc:spChg chg="del">
          <ac:chgData name="Karunakar Gonnabathula" userId="a68abbac-046f-44ac-87cb-149d3687badf" providerId="ADAL" clId="{5FEA0F79-2BAA-4CCE-A99C-ABB0580A7316}" dt="2019-07-08T05:59:36.495" v="79" actId="478"/>
          <ac:spMkLst>
            <pc:docMk/>
            <pc:sldMk cId="3556363165" sldId="2805"/>
            <ac:spMk id="3" creationId="{405EB0AE-5D7A-4680-B2B8-1D3BD4AFA483}"/>
          </ac:spMkLst>
        </pc:spChg>
        <pc:picChg chg="add mod">
          <ac:chgData name="Karunakar Gonnabathula" userId="a68abbac-046f-44ac-87cb-149d3687badf" providerId="ADAL" clId="{5FEA0F79-2BAA-4CCE-A99C-ABB0580A7316}" dt="2019-07-08T06:00:53.473" v="89" actId="1076"/>
          <ac:picMkLst>
            <pc:docMk/>
            <pc:sldMk cId="3556363165" sldId="2805"/>
            <ac:picMk id="4" creationId="{496959E1-4AB5-4635-B907-FAB081B0CF6E}"/>
          </ac:picMkLst>
        </pc:picChg>
        <pc:picChg chg="add mod">
          <ac:chgData name="Karunakar Gonnabathula" userId="a68abbac-046f-44ac-87cb-149d3687badf" providerId="ADAL" clId="{5FEA0F79-2BAA-4CCE-A99C-ABB0580A7316}" dt="2019-07-08T06:01:02.517" v="91" actId="14100"/>
          <ac:picMkLst>
            <pc:docMk/>
            <pc:sldMk cId="3556363165" sldId="2805"/>
            <ac:picMk id="5" creationId="{0735F41D-4D63-4C67-BED7-73A054576DBF}"/>
          </ac:picMkLst>
        </pc:picChg>
      </pc:sldChg>
      <pc:sldChg chg="modSp add">
        <pc:chgData name="Karunakar Gonnabathula" userId="a68abbac-046f-44ac-87cb-149d3687badf" providerId="ADAL" clId="{5FEA0F79-2BAA-4CCE-A99C-ABB0580A7316}" dt="2019-07-08T06:09:22.625" v="104" actId="20577"/>
        <pc:sldMkLst>
          <pc:docMk/>
          <pc:sldMk cId="1636224688" sldId="2806"/>
        </pc:sldMkLst>
        <pc:spChg chg="mod">
          <ac:chgData name="Karunakar Gonnabathula" userId="a68abbac-046f-44ac-87cb-149d3687badf" providerId="ADAL" clId="{5FEA0F79-2BAA-4CCE-A99C-ABB0580A7316}" dt="2019-07-08T06:09:22.625" v="104" actId="20577"/>
          <ac:spMkLst>
            <pc:docMk/>
            <pc:sldMk cId="1636224688" sldId="2806"/>
            <ac:spMk id="2" creationId="{CBD37A0D-61DB-42EB-B70F-31B5412AFD8F}"/>
          </ac:spMkLst>
        </pc:spChg>
      </pc:sldChg>
      <pc:sldChg chg="add del">
        <pc:chgData name="Karunakar Gonnabathula" userId="a68abbac-046f-44ac-87cb-149d3687badf" providerId="ADAL" clId="{5FEA0F79-2BAA-4CCE-A99C-ABB0580A7316}" dt="2019-07-08T06:09:13.297" v="99" actId="2696"/>
        <pc:sldMkLst>
          <pc:docMk/>
          <pc:sldMk cId="2843381023" sldId="2806"/>
        </pc:sldMkLst>
      </pc:sldChg>
      <pc:sldChg chg="modSp add">
        <pc:chgData name="Karunakar Gonnabathula" userId="a68abbac-046f-44ac-87cb-149d3687badf" providerId="ADAL" clId="{5FEA0F79-2BAA-4CCE-A99C-ABB0580A7316}" dt="2019-07-08T13:08:50.513" v="109" actId="20577"/>
        <pc:sldMkLst>
          <pc:docMk/>
          <pc:sldMk cId="1554372920" sldId="2807"/>
        </pc:sldMkLst>
        <pc:spChg chg="mod">
          <ac:chgData name="Karunakar Gonnabathula" userId="a68abbac-046f-44ac-87cb-149d3687badf" providerId="ADAL" clId="{5FEA0F79-2BAA-4CCE-A99C-ABB0580A7316}" dt="2019-07-08T13:08:50.513" v="109" actId="20577"/>
          <ac:spMkLst>
            <pc:docMk/>
            <pc:sldMk cId="1554372920" sldId="2807"/>
            <ac:spMk id="2" creationId="{ADC359F6-02B4-4F8C-98F3-4E27AAE7E3E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Current</a:t>
            </a:r>
            <a:r>
              <a:rPr lang="en-US" baseline="0" dirty="0"/>
              <a:t> Training DATA</a:t>
            </a:r>
            <a:endParaRPr lang="en-US" dirty="0"/>
          </a:p>
        </c:rich>
      </c:tx>
      <c:layout>
        <c:manualLayout>
          <c:xMode val="edge"/>
          <c:yMode val="edge"/>
          <c:x val="0.35511760836148926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chrome icon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SMART LOGIN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10-4FEF-B083-73E4D84423D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chrome classifier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SMART LOGIN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10-4FEF-B083-73E4D84423D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page classifier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SMART LOGIN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F10-4FEF-B083-73E4D84423D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form fields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SMART LOGIN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F10-4FEF-B083-73E4D84423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38062416"/>
        <c:axId val="764133184"/>
      </c:barChart>
      <c:catAx>
        <c:axId val="1038062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4133184"/>
        <c:crosses val="autoZero"/>
        <c:auto val="1"/>
        <c:lblAlgn val="ctr"/>
        <c:lblOffset val="100"/>
        <c:noMultiLvlLbl val="0"/>
      </c:catAx>
      <c:valAx>
        <c:axId val="764133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80624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Comparison</a:t>
            </a:r>
            <a:r>
              <a:rPr lang="en-US" baseline="0" dirty="0"/>
              <a:t> based on SIZES</a:t>
            </a:r>
            <a:endParaRPr lang="en-US" dirty="0"/>
          </a:p>
        </c:rich>
      </c:tx>
      <c:layout>
        <c:manualLayout>
          <c:xMode val="edge"/>
          <c:yMode val="edge"/>
          <c:x val="0.36866573717804846"/>
          <c:y val="1.64546865334736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Mobilnet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F1-45CA-AE4D-30F0A4B4AA2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Resnet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BF1-45CA-AE4D-30F0A4B4AA2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Inception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32.9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BF1-45CA-AE4D-30F0A4B4AA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shape val="box"/>
        <c:axId val="849893072"/>
        <c:axId val="680637760"/>
        <c:axId val="0"/>
      </c:bar3DChart>
      <c:catAx>
        <c:axId val="849893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0637760"/>
        <c:crosses val="autoZero"/>
        <c:auto val="1"/>
        <c:lblAlgn val="ctr"/>
        <c:lblOffset val="100"/>
        <c:noMultiLvlLbl val="0"/>
      </c:catAx>
      <c:valAx>
        <c:axId val="680637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98930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Stacked</a:t>
            </a:r>
            <a:r>
              <a:rPr lang="en-US" baseline="0" dirty="0"/>
              <a:t> models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model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D9-4648-905A-79022F42CCF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model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7D9-4648-905A-79022F42CCF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model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7D9-4648-905A-79022F42CCF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model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7D9-4648-905A-79022F42CC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762021840"/>
        <c:axId val="606141520"/>
        <c:axId val="0"/>
      </c:bar3DChart>
      <c:catAx>
        <c:axId val="762021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6141520"/>
        <c:crosses val="autoZero"/>
        <c:auto val="1"/>
        <c:lblAlgn val="ctr"/>
        <c:lblOffset val="100"/>
        <c:noMultiLvlLbl val="0"/>
      </c:catAx>
      <c:valAx>
        <c:axId val="606141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2021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Stacked</a:t>
            </a:r>
            <a:r>
              <a:rPr lang="en-US" baseline="0" dirty="0"/>
              <a:t> models</a:t>
            </a:r>
            <a:endParaRPr lang="en-US" dirty="0"/>
          </a:p>
        </c:rich>
      </c:tx>
      <c:layout>
        <c:manualLayout>
          <c:xMode val="edge"/>
          <c:yMode val="edge"/>
          <c:x val="0.20339941366240619"/>
          <c:y val="3.779403836243689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model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</c:f>
              <c:strCache>
                <c:ptCount val="1"/>
                <c:pt idx="0">
                  <c:v>Smart login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64D-40A6-B2BC-AEA1216987E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model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Sheet1!$A$2</c:f>
              <c:strCache>
                <c:ptCount val="1"/>
                <c:pt idx="0">
                  <c:v>Smart login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64D-40A6-B2BC-AEA1216987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762021840"/>
        <c:axId val="606141520"/>
        <c:axId val="0"/>
      </c:bar3DChart>
      <c:catAx>
        <c:axId val="762021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6141520"/>
        <c:crosses val="autoZero"/>
        <c:auto val="1"/>
        <c:lblAlgn val="ctr"/>
        <c:lblOffset val="100"/>
        <c:noMultiLvlLbl val="0"/>
      </c:catAx>
      <c:valAx>
        <c:axId val="606141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2021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C746A-D347-4BAB-8DA5-9A67F56EEFC3}" type="datetimeFigureOut">
              <a:rPr lang="en-US" smtClean="0"/>
              <a:t>7/9/2019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896CCE-A0F8-4A9B-938D-877242708B2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6700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AF1D60-598B-4E1F-94CA-2E762349B201}" type="datetimeFigureOut">
              <a:rPr lang="en-US" smtClean="0"/>
              <a:t>7/9/2019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C237C7-1773-4007-9B45-CFA13602B9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701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Direct &amp; Indirect?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237C7-1773-4007-9B45-CFA13602B95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930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C68DB8-4639-49EA-9788-EC08F46B0B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EBCED2E-C0C7-4CAA-BB95-ABF2B9DEB337}"/>
              </a:ext>
            </a:extLst>
          </p:cNvPr>
          <p:cNvSpPr/>
          <p:nvPr userDrawn="1"/>
        </p:nvSpPr>
        <p:spPr>
          <a:xfrm>
            <a:off x="9953130" y="6320616"/>
            <a:ext cx="192232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+mj-lt"/>
              </a:rPr>
              <a:t>Copyright © 2019 GEP. All rights reserved.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E520D9-476A-4A0B-BE7A-2BFEC1C9ECAE}"/>
              </a:ext>
            </a:extLst>
          </p:cNvPr>
          <p:cNvSpPr/>
          <p:nvPr userDrawn="1"/>
        </p:nvSpPr>
        <p:spPr>
          <a:xfrm>
            <a:off x="400868" y="6259061"/>
            <a:ext cx="4048993" cy="338554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  <a:cs typeface="Arial" panose="020B0604020202020204" pitchFamily="34" charset="0"/>
              </a:rPr>
              <a:t>STRATEGY | SOFTWARE | MANAGED SERVICES </a:t>
            </a:r>
            <a:endParaRPr lang="en-US" sz="1600" dirty="0">
              <a:solidFill>
                <a:schemeClr val="bg1"/>
              </a:solidFill>
              <a:ea typeface="Calibri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9DCE35B-522F-4E2C-8975-DE1B3AE5D996}"/>
              </a:ext>
            </a:extLst>
          </p:cNvPr>
          <p:cNvGrpSpPr/>
          <p:nvPr userDrawn="1"/>
        </p:nvGrpSpPr>
        <p:grpSpPr>
          <a:xfrm>
            <a:off x="400868" y="630329"/>
            <a:ext cx="3930807" cy="321207"/>
            <a:chOff x="400868" y="630329"/>
            <a:chExt cx="3930807" cy="3212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89AB8FE-ED06-4B35-BC19-8C174F77845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868" y="645533"/>
              <a:ext cx="1070745" cy="256547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EB8938A-E849-4BB3-AEEA-D11E00E64037}"/>
                </a:ext>
              </a:extLst>
            </p:cNvPr>
            <p:cNvCxnSpPr/>
            <p:nvPr userDrawn="1"/>
          </p:nvCxnSpPr>
          <p:spPr>
            <a:xfrm>
              <a:off x="1624013" y="630329"/>
              <a:ext cx="0" cy="296480"/>
            </a:xfrm>
            <a:prstGeom prst="line">
              <a:avLst/>
            </a:prstGeom>
            <a:ln w="1587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F8CA760-E714-4E5A-BA86-FD346B0C438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5689" y="655057"/>
              <a:ext cx="2485986" cy="2964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2840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F4A19444-79E2-47BC-804B-0ECF728363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5F334B0-33D2-432C-A345-392643692EE0}"/>
              </a:ext>
            </a:extLst>
          </p:cNvPr>
          <p:cNvSpPr/>
          <p:nvPr userDrawn="1"/>
        </p:nvSpPr>
        <p:spPr>
          <a:xfrm>
            <a:off x="7166394" y="538503"/>
            <a:ext cx="4709057" cy="48013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2800" b="1" dirty="0">
                <a:solidFill>
                  <a:schemeClr val="bg1"/>
                </a:solidFill>
                <a:latin typeface="+mn-lt"/>
              </a:rPr>
              <a:t>AGENDA</a:t>
            </a:r>
            <a:endParaRPr lang="en-US" sz="20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D534B3-C9B6-4898-99E4-E7B9BF7E1819}"/>
              </a:ext>
            </a:extLst>
          </p:cNvPr>
          <p:cNvSpPr/>
          <p:nvPr userDrawn="1"/>
        </p:nvSpPr>
        <p:spPr>
          <a:xfrm>
            <a:off x="9953130" y="6666548"/>
            <a:ext cx="192232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+mj-lt"/>
              </a:rPr>
              <a:t>Copyright © 2019 GEP. All rights reserved.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42A4534-2D89-4140-A060-AEB17CD01F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24088" y="1648963"/>
            <a:ext cx="641350" cy="641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9387AC60-514F-4315-8274-D4D8440A7A3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24088" y="2549716"/>
            <a:ext cx="641350" cy="641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F9AB7A73-F63C-4C25-A962-E40043FE0D0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24088" y="3450469"/>
            <a:ext cx="641350" cy="641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19" name="Picture Placeholder 14">
            <a:extLst>
              <a:ext uri="{FF2B5EF4-FFF2-40B4-BE49-F238E27FC236}">
                <a16:creationId xmlns:a16="http://schemas.microsoft.com/office/drawing/2014/main" id="{708705FF-3709-4984-AFCC-AA2747E289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24088" y="4324307"/>
            <a:ext cx="641350" cy="641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20" name="Picture Placeholder 14">
            <a:extLst>
              <a:ext uri="{FF2B5EF4-FFF2-40B4-BE49-F238E27FC236}">
                <a16:creationId xmlns:a16="http://schemas.microsoft.com/office/drawing/2014/main" id="{59583553-1400-46AB-8210-5B99AD5325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224088" y="5198907"/>
            <a:ext cx="641350" cy="641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53F3F77-8EB8-46A1-AD7F-09CA4B7036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21038" y="1648963"/>
            <a:ext cx="7519987" cy="641350"/>
          </a:xfr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D6A990E2-40AE-46FC-9FAF-F2C01F5812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21038" y="2538564"/>
            <a:ext cx="7519987" cy="641350"/>
          </a:xfr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038184D9-4698-4155-94B3-AA20DAAA73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21038" y="3460278"/>
            <a:ext cx="7519987" cy="641350"/>
          </a:xfr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ABBEB2D9-190D-489E-A604-BC53388C5A2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21038" y="4324307"/>
            <a:ext cx="7519987" cy="641350"/>
          </a:xfr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483FB1C4-4BE1-412C-AAEA-754246F1DA6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21038" y="5198907"/>
            <a:ext cx="7519987" cy="641350"/>
          </a:xfr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0EE1E04-4710-4D70-BF74-390486F2B2CF}"/>
              </a:ext>
            </a:extLst>
          </p:cNvPr>
          <p:cNvGrpSpPr/>
          <p:nvPr userDrawn="1"/>
        </p:nvGrpSpPr>
        <p:grpSpPr>
          <a:xfrm>
            <a:off x="400868" y="630329"/>
            <a:ext cx="3930807" cy="321207"/>
            <a:chOff x="400868" y="630329"/>
            <a:chExt cx="3930807" cy="32120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FD417B3-28B7-443B-BF32-1F68102480B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868" y="645533"/>
              <a:ext cx="1070745" cy="256547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DCBA3A6-2E75-413A-AD18-3EA820F8A03F}"/>
                </a:ext>
              </a:extLst>
            </p:cNvPr>
            <p:cNvCxnSpPr/>
            <p:nvPr userDrawn="1"/>
          </p:nvCxnSpPr>
          <p:spPr>
            <a:xfrm>
              <a:off x="1624013" y="630329"/>
              <a:ext cx="0" cy="296480"/>
            </a:xfrm>
            <a:prstGeom prst="line">
              <a:avLst/>
            </a:prstGeom>
            <a:ln w="1587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9EB81D2-5F0D-428A-9FFD-BBADF48E8A3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5689" y="655057"/>
              <a:ext cx="2485986" cy="2964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6367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P-Nominal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6CA78B5-81CD-4E75-9367-0EF2087BF8BD}"/>
              </a:ext>
            </a:extLst>
          </p:cNvPr>
          <p:cNvGrpSpPr/>
          <p:nvPr userDrawn="1"/>
        </p:nvGrpSpPr>
        <p:grpSpPr>
          <a:xfrm>
            <a:off x="-1" y="0"/>
            <a:ext cx="3656243" cy="6858000"/>
            <a:chOff x="-1" y="0"/>
            <a:chExt cx="3656243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78A107F-F15C-48ED-BCAC-81AEB17AC8FF}"/>
                </a:ext>
              </a:extLst>
            </p:cNvPr>
            <p:cNvSpPr/>
            <p:nvPr/>
          </p:nvSpPr>
          <p:spPr>
            <a:xfrm>
              <a:off x="-1" y="0"/>
              <a:ext cx="3323749" cy="6858000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7D61BA6F-FFA0-49D9-B27F-0E074CD193A5}"/>
                </a:ext>
              </a:extLst>
            </p:cNvPr>
            <p:cNvSpPr/>
            <p:nvPr/>
          </p:nvSpPr>
          <p:spPr>
            <a:xfrm rot="5400000">
              <a:off x="3140944" y="675591"/>
              <a:ext cx="599607" cy="430989"/>
            </a:xfrm>
            <a:prstGeom prst="triangle">
              <a:avLst/>
            </a:prstGeom>
            <a:solidFill>
              <a:srgbClr val="00B7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143C33E-5F26-4EB7-8B95-8A2FA49973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58" y="702162"/>
            <a:ext cx="1577009" cy="3778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C4C91B-1D99-4907-81C6-79B2B2980C43}"/>
              </a:ext>
            </a:extLst>
          </p:cNvPr>
          <p:cNvSpPr/>
          <p:nvPr userDrawn="1"/>
        </p:nvSpPr>
        <p:spPr>
          <a:xfrm>
            <a:off x="9953130" y="6666548"/>
            <a:ext cx="192232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dirty="0">
                <a:latin typeface="+mj-lt"/>
              </a:rPr>
              <a:t>Copyright © 2019 GEP. All rights reserved.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A4B5AB8-51AE-4880-9741-5E985DCB8EE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9725" y="4010025"/>
            <a:ext cx="2716213" cy="2655888"/>
          </a:xfrm>
        </p:spPr>
        <p:txBody>
          <a:bodyPr anchor="b">
            <a:normAutofit/>
          </a:bodyPr>
          <a:lstStyle>
            <a:lvl1pPr marL="0" indent="0"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DCA5BA-AF8E-44E0-BA09-91456B80F58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89375" y="701675"/>
            <a:ext cx="7831138" cy="5964238"/>
          </a:xfr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5145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iler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6CA78B5-81CD-4E75-9367-0EF2087BF8BD}"/>
              </a:ext>
            </a:extLst>
          </p:cNvPr>
          <p:cNvGrpSpPr/>
          <p:nvPr userDrawn="1"/>
        </p:nvGrpSpPr>
        <p:grpSpPr>
          <a:xfrm>
            <a:off x="-1" y="0"/>
            <a:ext cx="3656243" cy="6858000"/>
            <a:chOff x="-1" y="0"/>
            <a:chExt cx="3656243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78A107F-F15C-48ED-BCAC-81AEB17AC8FF}"/>
                </a:ext>
              </a:extLst>
            </p:cNvPr>
            <p:cNvSpPr/>
            <p:nvPr/>
          </p:nvSpPr>
          <p:spPr>
            <a:xfrm>
              <a:off x="-1" y="0"/>
              <a:ext cx="3323749" cy="6858000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7D61BA6F-FFA0-49D9-B27F-0E074CD193A5}"/>
                </a:ext>
              </a:extLst>
            </p:cNvPr>
            <p:cNvSpPr/>
            <p:nvPr/>
          </p:nvSpPr>
          <p:spPr>
            <a:xfrm rot="5400000">
              <a:off x="3140944" y="675591"/>
              <a:ext cx="599607" cy="430989"/>
            </a:xfrm>
            <a:prstGeom prst="triangle">
              <a:avLst/>
            </a:prstGeom>
            <a:solidFill>
              <a:srgbClr val="00B7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143C33E-5F26-4EB7-8B95-8A2FA49973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58" y="702162"/>
            <a:ext cx="1577009" cy="37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265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P-Large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6CA78B5-81CD-4E75-9367-0EF2087BF8BD}"/>
              </a:ext>
            </a:extLst>
          </p:cNvPr>
          <p:cNvGrpSpPr/>
          <p:nvPr userDrawn="1"/>
        </p:nvGrpSpPr>
        <p:grpSpPr>
          <a:xfrm>
            <a:off x="-1" y="0"/>
            <a:ext cx="3656243" cy="1677052"/>
            <a:chOff x="-1" y="0"/>
            <a:chExt cx="3656243" cy="167705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78A107F-F15C-48ED-BCAC-81AEB17AC8FF}"/>
                </a:ext>
              </a:extLst>
            </p:cNvPr>
            <p:cNvSpPr/>
            <p:nvPr/>
          </p:nvSpPr>
          <p:spPr>
            <a:xfrm>
              <a:off x="-1" y="0"/>
              <a:ext cx="3323749" cy="1677052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7D61BA6F-FFA0-49D9-B27F-0E074CD193A5}"/>
                </a:ext>
              </a:extLst>
            </p:cNvPr>
            <p:cNvSpPr/>
            <p:nvPr/>
          </p:nvSpPr>
          <p:spPr>
            <a:xfrm rot="5400000">
              <a:off x="3140944" y="675591"/>
              <a:ext cx="599607" cy="430989"/>
            </a:xfrm>
            <a:prstGeom prst="triangle">
              <a:avLst/>
            </a:prstGeom>
            <a:solidFill>
              <a:srgbClr val="00B7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143C33E-5F26-4EB7-8B95-8A2FA49973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58" y="702162"/>
            <a:ext cx="1577009" cy="3778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D7C1A2E-0C0F-4E80-8971-F660CB0D482B}"/>
              </a:ext>
            </a:extLst>
          </p:cNvPr>
          <p:cNvSpPr/>
          <p:nvPr userDrawn="1"/>
        </p:nvSpPr>
        <p:spPr>
          <a:xfrm>
            <a:off x="9953130" y="6666548"/>
            <a:ext cx="192232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dirty="0">
                <a:latin typeface="+mj-lt"/>
              </a:rPr>
              <a:t>Copyright © 2019 GEP. All rights reserved.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C31AC9-8C58-4266-866F-7949AC9922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6350" y="619125"/>
            <a:ext cx="7918450" cy="600075"/>
          </a:xfrm>
        </p:spPr>
        <p:txBody>
          <a:bodyPr anchor="ctr"/>
          <a:lstStyle>
            <a:lvl1pPr marL="0" indent="0">
              <a:buNone/>
              <a:defRPr b="1"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C7E0E87-034A-4899-9DD5-A587760B6F2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1488" y="1882775"/>
            <a:ext cx="11263312" cy="4645025"/>
          </a:xfr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71637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68" userDrawn="1">
          <p15:clr>
            <a:srgbClr val="FBAE40"/>
          </p15:clr>
        </p15:guide>
        <p15:guide id="2" pos="2400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BG- nominal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15D16D-D27B-4C8B-BCAA-BBB4B2842F0D}"/>
              </a:ext>
            </a:extLst>
          </p:cNvPr>
          <p:cNvGrpSpPr/>
          <p:nvPr userDrawn="1"/>
        </p:nvGrpSpPr>
        <p:grpSpPr>
          <a:xfrm>
            <a:off x="-1" y="0"/>
            <a:ext cx="3656243" cy="6858000"/>
            <a:chOff x="-1" y="0"/>
            <a:chExt cx="3656243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79D3EF-8131-4D1D-97FD-79EB4BA639D5}"/>
                </a:ext>
              </a:extLst>
            </p:cNvPr>
            <p:cNvSpPr/>
            <p:nvPr/>
          </p:nvSpPr>
          <p:spPr>
            <a:xfrm>
              <a:off x="-1" y="0"/>
              <a:ext cx="3323749" cy="6858000"/>
            </a:xfrm>
            <a:prstGeom prst="rect">
              <a:avLst/>
            </a:prstGeom>
            <a:gradFill flip="none" rotWithShape="1">
              <a:gsLst>
                <a:gs pos="0">
                  <a:srgbClr val="FF6600"/>
                </a:gs>
                <a:gs pos="100000">
                  <a:srgbClr val="FFC00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1C8AF39B-F2B8-462A-99CE-D83056E0B5CF}"/>
                </a:ext>
              </a:extLst>
            </p:cNvPr>
            <p:cNvSpPr/>
            <p:nvPr/>
          </p:nvSpPr>
          <p:spPr>
            <a:xfrm rot="5400000">
              <a:off x="3140944" y="675591"/>
              <a:ext cx="599607" cy="430989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748962D-5005-4C92-B8CE-22CFE89778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22" y="777806"/>
            <a:ext cx="2653868" cy="3164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D108675-D172-4828-8F47-8AC0B69B0388}"/>
              </a:ext>
            </a:extLst>
          </p:cNvPr>
          <p:cNvSpPr/>
          <p:nvPr userDrawn="1"/>
        </p:nvSpPr>
        <p:spPr>
          <a:xfrm>
            <a:off x="9953130" y="6666548"/>
            <a:ext cx="192232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dirty="0">
                <a:latin typeface="+mj-lt"/>
              </a:rPr>
              <a:t>Copyright © 2019 GEP. All rights reserved.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DC5B753A-EA44-44DF-A35A-3412A966449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9725" y="4010025"/>
            <a:ext cx="2716213" cy="2655888"/>
          </a:xfrm>
        </p:spPr>
        <p:txBody>
          <a:bodyPr anchor="b">
            <a:normAutofit/>
          </a:bodyPr>
          <a:lstStyle>
            <a:lvl1pPr marL="0" indent="0"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2BB7E-F663-47E4-B810-F6431871B91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944938" y="721966"/>
            <a:ext cx="7789862" cy="58880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4296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BG-large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FEC0791-EB23-473C-BE1A-7C7286709507}"/>
              </a:ext>
            </a:extLst>
          </p:cNvPr>
          <p:cNvGrpSpPr/>
          <p:nvPr userDrawn="1"/>
        </p:nvGrpSpPr>
        <p:grpSpPr>
          <a:xfrm>
            <a:off x="-1" y="0"/>
            <a:ext cx="3656243" cy="1677052"/>
            <a:chOff x="-1" y="0"/>
            <a:chExt cx="3656243" cy="167705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AEC5C89-3F33-4104-A49F-81FF4C3AD22E}"/>
                </a:ext>
              </a:extLst>
            </p:cNvPr>
            <p:cNvSpPr/>
            <p:nvPr/>
          </p:nvSpPr>
          <p:spPr>
            <a:xfrm>
              <a:off x="-1" y="0"/>
              <a:ext cx="3323749" cy="1677052"/>
            </a:xfrm>
            <a:prstGeom prst="rect">
              <a:avLst/>
            </a:prstGeom>
            <a:gradFill flip="none" rotWithShape="1">
              <a:gsLst>
                <a:gs pos="0">
                  <a:srgbClr val="FF6600"/>
                </a:gs>
                <a:gs pos="100000">
                  <a:srgbClr val="FFC00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46DD5D64-6DF5-42F1-BC34-897B57D9B6D9}"/>
                </a:ext>
              </a:extLst>
            </p:cNvPr>
            <p:cNvSpPr/>
            <p:nvPr/>
          </p:nvSpPr>
          <p:spPr>
            <a:xfrm rot="5400000">
              <a:off x="3140944" y="675591"/>
              <a:ext cx="599607" cy="430989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677989C-0A04-4878-9B5E-011294E703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22" y="777806"/>
            <a:ext cx="2653868" cy="3164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3EEAC6-FB7E-40D2-8BD9-C2947377FFC7}"/>
              </a:ext>
            </a:extLst>
          </p:cNvPr>
          <p:cNvSpPr/>
          <p:nvPr userDrawn="1"/>
        </p:nvSpPr>
        <p:spPr>
          <a:xfrm>
            <a:off x="9953130" y="6666548"/>
            <a:ext cx="192232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dirty="0">
                <a:latin typeface="+mj-lt"/>
              </a:rPr>
              <a:t>Copyright © 2019 GEP. All rights reserved.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FFE52-4057-4DBD-B401-3160C238F8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0" y="622369"/>
            <a:ext cx="7858125" cy="60007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1" dirty="0"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BA915D-B019-4786-A036-93CB5E49468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911350"/>
            <a:ext cx="11320463" cy="4627563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80018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40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7C874A-C644-4CAF-80CB-A46BFAA84A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8DDC932-64DF-484E-88D0-58A73FA73493}"/>
              </a:ext>
            </a:extLst>
          </p:cNvPr>
          <p:cNvGrpSpPr/>
          <p:nvPr userDrawn="1"/>
        </p:nvGrpSpPr>
        <p:grpSpPr>
          <a:xfrm>
            <a:off x="2333625" y="1857375"/>
            <a:ext cx="7524750" cy="3143250"/>
            <a:chOff x="2393950" y="1805285"/>
            <a:chExt cx="7524750" cy="314325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3241720-A652-4EAD-8AE8-DD92B5313F5D}"/>
                </a:ext>
              </a:extLst>
            </p:cNvPr>
            <p:cNvGrpSpPr/>
            <p:nvPr userDrawn="1"/>
          </p:nvGrpSpPr>
          <p:grpSpPr>
            <a:xfrm>
              <a:off x="2393950" y="1805285"/>
              <a:ext cx="609600" cy="571500"/>
              <a:chOff x="2152650" y="571500"/>
              <a:chExt cx="609600" cy="571500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93EBEB5A-35D9-446B-96F1-B6671689FFF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152650" y="571500"/>
                <a:ext cx="0" cy="571500"/>
              </a:xfrm>
              <a:prstGeom prst="line">
                <a:avLst/>
              </a:prstGeom>
              <a:ln w="22225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5ABBD63D-92FE-4ED1-9940-21D8A4397D33}"/>
                  </a:ext>
                </a:extLst>
              </p:cNvPr>
              <p:cNvCxnSpPr/>
              <p:nvPr userDrawn="1"/>
            </p:nvCxnSpPr>
            <p:spPr>
              <a:xfrm>
                <a:off x="2152650" y="571500"/>
                <a:ext cx="609600" cy="0"/>
              </a:xfrm>
              <a:prstGeom prst="line">
                <a:avLst/>
              </a:prstGeom>
              <a:ln w="22225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5B0522C-0CAF-45DB-AAE4-8034181A33B3}"/>
                </a:ext>
              </a:extLst>
            </p:cNvPr>
            <p:cNvGrpSpPr/>
            <p:nvPr userDrawn="1"/>
          </p:nvGrpSpPr>
          <p:grpSpPr>
            <a:xfrm rot="5400000" flipH="1">
              <a:off x="9328150" y="4357985"/>
              <a:ext cx="609600" cy="571500"/>
              <a:chOff x="2152650" y="571500"/>
              <a:chExt cx="609600" cy="571500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F3B42689-4607-4C1B-B0E2-1E07A829DDE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152650" y="571500"/>
                <a:ext cx="0" cy="571500"/>
              </a:xfrm>
              <a:prstGeom prst="line">
                <a:avLst/>
              </a:prstGeom>
              <a:ln w="22225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539E9819-2EA4-4710-9C1E-F4BE1C2E8C23}"/>
                  </a:ext>
                </a:extLst>
              </p:cNvPr>
              <p:cNvCxnSpPr/>
              <p:nvPr userDrawn="1"/>
            </p:nvCxnSpPr>
            <p:spPr>
              <a:xfrm>
                <a:off x="2152650" y="571500"/>
                <a:ext cx="609600" cy="0"/>
              </a:xfrm>
              <a:prstGeom prst="line">
                <a:avLst/>
              </a:prstGeom>
              <a:ln w="22225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6BAC7E07-9036-4D89-98A7-0C0A600C974B}"/>
              </a:ext>
            </a:extLst>
          </p:cNvPr>
          <p:cNvSpPr/>
          <p:nvPr userDrawn="1"/>
        </p:nvSpPr>
        <p:spPr>
          <a:xfrm>
            <a:off x="9953130" y="6666548"/>
            <a:ext cx="192232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+mj-lt"/>
              </a:rPr>
              <a:t>Copyright © 2019 GEP. All rights reserved.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D2BD383-D857-4473-96E0-3BE361D000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5725" y="2128838"/>
            <a:ext cx="6935788" cy="2638425"/>
          </a:xfrm>
        </p:spPr>
        <p:txBody>
          <a:bodyPr anchor="ctr">
            <a:normAutofit/>
          </a:bodyPr>
          <a:lstStyle>
            <a:lvl1pPr marL="0" indent="0" algn="ctr">
              <a:buNone/>
              <a:defRPr sz="5400" b="1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8626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613" y="1175657"/>
            <a:ext cx="11740243" cy="5001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91201-C0E5-4422-A4D1-7CBDCE00BD9D}"/>
              </a:ext>
            </a:extLst>
          </p:cNvPr>
          <p:cNvSpPr txBox="1">
            <a:spLocks/>
          </p:cNvSpPr>
          <p:nvPr userDrawn="1"/>
        </p:nvSpPr>
        <p:spPr>
          <a:xfrm>
            <a:off x="11889581" y="6678000"/>
            <a:ext cx="299184" cy="1800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FE1FBF-D7EB-4254-B6E2-36850C68ADCD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389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3" r:id="rId2"/>
    <p:sldLayoutId id="2147483650" r:id="rId3"/>
    <p:sldLayoutId id="2147483691" r:id="rId4"/>
    <p:sldLayoutId id="2147483689" r:id="rId5"/>
    <p:sldLayoutId id="2147483686" r:id="rId6"/>
    <p:sldLayoutId id="2147483690" r:id="rId7"/>
    <p:sldLayoutId id="2147483692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400" b="1" kern="1200" dirty="0">
          <a:solidFill>
            <a:srgbClr val="FFFFFF"/>
          </a:solidFill>
          <a:latin typeface="Century Gothic" panose="020B0502020202020204" pitchFamily="34" charset="0"/>
          <a:ea typeface="+mn-ea"/>
          <a:cs typeface="+mn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gif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2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gif"/><Relationship Id="rId5" Type="http://schemas.openxmlformats.org/officeDocument/2006/relationships/image" Target="../media/image33.jfif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gif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4.xml"/><Relationship Id="rId4" Type="http://schemas.openxmlformats.org/officeDocument/2006/relationships/image" Target="../media/image20.gi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fif"/><Relationship Id="rId3" Type="http://schemas.openxmlformats.org/officeDocument/2006/relationships/image" Target="../media/image31.PNG"/><Relationship Id="rId7" Type="http://schemas.openxmlformats.org/officeDocument/2006/relationships/image" Target="../media/image44.jf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33.jfif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8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f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jfif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jfi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2DEE405-4268-45C9-8A89-F019DCE097F5}"/>
              </a:ext>
            </a:extLst>
          </p:cNvPr>
          <p:cNvSpPr/>
          <p:nvPr/>
        </p:nvSpPr>
        <p:spPr>
          <a:xfrm>
            <a:off x="1935357" y="4104501"/>
            <a:ext cx="7208020" cy="338554"/>
          </a:xfrm>
          <a:prstGeom prst="rect">
            <a:avLst/>
          </a:prstGeom>
        </p:spPr>
        <p:txBody>
          <a:bodyPr wrap="square" lIns="0" anchor="t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chemeClr val="bg1"/>
              </a:solidFill>
              <a:ea typeface="Calibri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B982FE-7129-4F11-A1F4-807B371A504F}"/>
              </a:ext>
            </a:extLst>
          </p:cNvPr>
          <p:cNvSpPr/>
          <p:nvPr/>
        </p:nvSpPr>
        <p:spPr>
          <a:xfrm>
            <a:off x="1706693" y="3075057"/>
            <a:ext cx="9697311" cy="707886"/>
          </a:xfrm>
          <a:prstGeom prst="rect">
            <a:avLst/>
          </a:prstGeom>
        </p:spPr>
        <p:txBody>
          <a:bodyPr wrap="square" lIns="0" anchor="t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cs typeface="Calibri"/>
              </a:rPr>
              <a:t>UI AUTOMATION USING IMAGE PROCESSING</a:t>
            </a:r>
            <a:endParaRPr lang="en-US" sz="4000" b="1" dirty="0">
              <a:solidFill>
                <a:schemeClr val="bg1"/>
              </a:solidFill>
              <a:cs typeface="Arial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662728-18E3-4F5A-9549-CC437A48CCBF}"/>
              </a:ext>
            </a:extLst>
          </p:cNvPr>
          <p:cNvCxnSpPr/>
          <p:nvPr/>
        </p:nvCxnSpPr>
        <p:spPr>
          <a:xfrm>
            <a:off x="1551709" y="2820364"/>
            <a:ext cx="0" cy="1588846"/>
          </a:xfrm>
          <a:prstGeom prst="line">
            <a:avLst/>
          </a:prstGeom>
          <a:ln w="571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B1279C8-FBA0-41CD-B5BB-2C1568AB09BA}"/>
              </a:ext>
            </a:extLst>
          </p:cNvPr>
          <p:cNvCxnSpPr>
            <a:cxnSpLocks/>
          </p:cNvCxnSpPr>
          <p:nvPr/>
        </p:nvCxnSpPr>
        <p:spPr>
          <a:xfrm>
            <a:off x="1396725" y="3106951"/>
            <a:ext cx="0" cy="1015673"/>
          </a:xfrm>
          <a:prstGeom prst="line">
            <a:avLst/>
          </a:prstGeom>
          <a:ln w="34925" cap="rnd">
            <a:solidFill>
              <a:srgbClr val="69CFF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35575C4-FB6C-44E9-9103-D6C954FC5E71}"/>
              </a:ext>
            </a:extLst>
          </p:cNvPr>
          <p:cNvSpPr/>
          <p:nvPr/>
        </p:nvSpPr>
        <p:spPr>
          <a:xfrm>
            <a:off x="1780373" y="3816192"/>
            <a:ext cx="7208020" cy="338554"/>
          </a:xfrm>
          <a:prstGeom prst="rect">
            <a:avLst/>
          </a:prstGeom>
        </p:spPr>
        <p:txBody>
          <a:bodyPr wrap="square" l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  <a:ea typeface="Calibri" pitchFamily="34" charset="0"/>
                <a:cs typeface="Arial" panose="020B0604020202020204" pitchFamily="34" charset="0"/>
              </a:rPr>
              <a:t>AN AUTOMATION  APPROACH WITH HUMAN PERCEPTION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6E8616-5535-481F-9388-2EDA231EE9B7}"/>
              </a:ext>
            </a:extLst>
          </p:cNvPr>
          <p:cNvSpPr/>
          <p:nvPr/>
        </p:nvSpPr>
        <p:spPr>
          <a:xfrm>
            <a:off x="1470581" y="4701060"/>
            <a:ext cx="8885313" cy="553998"/>
          </a:xfrm>
          <a:prstGeom prst="rect">
            <a:avLst/>
          </a:prstGeom>
        </p:spPr>
        <p:txBody>
          <a:bodyPr wrap="square" lIns="0" anchor="t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cs typeface="Calibri"/>
              </a:rPr>
              <a:t>KARUNAKAR GONNABATHULA</a:t>
            </a:r>
            <a:endParaRPr lang="en-US" sz="3000" b="1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8BF849-2704-4D05-9393-295C99B23F00}"/>
              </a:ext>
            </a:extLst>
          </p:cNvPr>
          <p:cNvSpPr/>
          <p:nvPr/>
        </p:nvSpPr>
        <p:spPr>
          <a:xfrm>
            <a:off x="1470581" y="5174509"/>
            <a:ext cx="7208020" cy="584775"/>
          </a:xfrm>
          <a:prstGeom prst="rect">
            <a:avLst/>
          </a:prstGeom>
        </p:spPr>
        <p:txBody>
          <a:bodyPr wrap="square" l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a typeface="Calibri" pitchFamily="34" charset="0"/>
                <a:cs typeface="Arial" panose="020B0604020202020204" pitchFamily="34" charset="0"/>
              </a:rPr>
              <a:t>SPOC : TRUPTI MALI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a typeface="Calibri" pitchFamily="34" charset="0"/>
                <a:cs typeface="Arial" panose="020B0604020202020204" pitchFamily="34" charset="0"/>
              </a:rPr>
              <a:t>MENTOR : MOHIT BANSAL</a:t>
            </a:r>
          </a:p>
        </p:txBody>
      </p:sp>
    </p:spTree>
    <p:extLst>
      <p:ext uri="{BB962C8B-B14F-4D97-AF65-F5344CB8AC3E}">
        <p14:creationId xmlns:p14="http://schemas.microsoft.com/office/powerpoint/2010/main" val="1768648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6DAFDA-AD4C-4036-BEBB-E0BCD3BBB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462" y="1190571"/>
            <a:ext cx="4509654" cy="3354311"/>
          </a:xfrm>
          <a:prstGeom prst="rect">
            <a:avLst/>
          </a:prstGeom>
        </p:spPr>
      </p:pic>
      <p:pic>
        <p:nvPicPr>
          <p:cNvPr id="5" name="Content Placeholder 16">
            <a:extLst>
              <a:ext uri="{FF2B5EF4-FFF2-40B4-BE49-F238E27FC236}">
                <a16:creationId xmlns:a16="http://schemas.microsoft.com/office/drawing/2014/main" id="{7116FB37-FE44-4CAA-9A95-2198F8F40D2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101" y="4960869"/>
            <a:ext cx="2338641" cy="1813019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24D0CD-3BDF-482B-A18C-2EEA7C734FB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4249" y="1888994"/>
            <a:ext cx="2716213" cy="2655888"/>
          </a:xfrm>
        </p:spPr>
        <p:txBody>
          <a:bodyPr/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BLACK BOX</a:t>
            </a:r>
          </a:p>
          <a:p>
            <a:r>
              <a:rPr lang="en-US" sz="2400" dirty="0"/>
              <a:t>IN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OBJECT</a:t>
            </a:r>
          </a:p>
          <a:p>
            <a:r>
              <a:rPr lang="en-US" sz="2400" dirty="0"/>
              <a:t>DETECTION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MODULE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EA5499-FAC5-4FC9-B5B4-C893BDD18366}"/>
              </a:ext>
            </a:extLst>
          </p:cNvPr>
          <p:cNvSpPr txBox="1"/>
          <p:nvPr/>
        </p:nvSpPr>
        <p:spPr>
          <a:xfrm>
            <a:off x="4006391" y="480767"/>
            <a:ext cx="83050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CA523"/>
                </a:solidFill>
              </a:rPr>
              <a:t>BRAIN OF THE PROCESS AND IT’S FUNCTIONS (Contd..)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AB9469-E74E-4525-8B37-47FC0512A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622" y="1189788"/>
            <a:ext cx="4399346" cy="25491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D6D115-94E5-4AED-8B04-1E8407C77B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429" y="4154973"/>
            <a:ext cx="4932081" cy="206614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BF6CCA-418C-490B-BD4A-8D1309DA45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15350" y="4553753"/>
            <a:ext cx="806142" cy="46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24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1285C2-A3C7-469E-A895-EF5BA143CF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0356" y="2027221"/>
            <a:ext cx="2716213" cy="2655888"/>
          </a:xfrm>
        </p:spPr>
        <p:txBody>
          <a:bodyPr/>
          <a:lstStyle/>
          <a:p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BLACK BOX</a:t>
            </a:r>
          </a:p>
          <a:p>
            <a:r>
              <a:rPr lang="en-US" sz="2000" dirty="0"/>
              <a:t>IN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CLASSIFIER</a:t>
            </a:r>
          </a:p>
          <a:p>
            <a:r>
              <a:rPr lang="en-US" sz="2000" dirty="0"/>
              <a:t>MODULE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CDF5B1-21F9-4779-A0A7-9B4393FD1CC8}"/>
              </a:ext>
            </a:extLst>
          </p:cNvPr>
          <p:cNvSpPr txBox="1"/>
          <p:nvPr/>
        </p:nvSpPr>
        <p:spPr>
          <a:xfrm>
            <a:off x="3889375" y="503341"/>
            <a:ext cx="69486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CA523"/>
                </a:solidFill>
              </a:rPr>
              <a:t>BRAIN OF THE PROCESS AND IT’S FUNCTIONS (Contd..)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Content Placeholder 16">
            <a:extLst>
              <a:ext uri="{FF2B5EF4-FFF2-40B4-BE49-F238E27FC236}">
                <a16:creationId xmlns:a16="http://schemas.microsoft.com/office/drawing/2014/main" id="{245F42C1-05DC-43D9-8EF4-62707998B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436" y="4951244"/>
            <a:ext cx="2338641" cy="18130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47BDDE-8CED-4300-B5E4-0BCF9E4D1F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11685" y="4592254"/>
            <a:ext cx="806142" cy="468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036923-C94C-4A45-B1C7-A39FB794C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377" y="819587"/>
            <a:ext cx="8487077" cy="28236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3820AC-A6BC-4125-AB5D-3EACE3CC0F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871" y="3204974"/>
            <a:ext cx="5538773" cy="36530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24239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93FE2D-F2AA-421F-A66B-15DA97F72C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42660" y="616688"/>
            <a:ext cx="7992140" cy="7407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CA523"/>
                </a:solidFill>
              </a:rPr>
              <a:t>BRAIN OF THE PROCESS AND IT’S FUNCTIONS (Contd..)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CAC69-A459-4875-BC7B-7592CD0675F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ANALYSIS OF USE CASE - 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6A2B60-1603-4CE1-985E-4C99648EE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2385296"/>
            <a:ext cx="3417118" cy="117136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DDA42E-4857-42A5-978F-AE407E269F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3226869"/>
            <a:ext cx="7346627" cy="25316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3EDD91-6E8B-4BCE-BAC1-9E9D1DDF63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15802">
            <a:off x="3996367" y="3574653"/>
            <a:ext cx="522874" cy="5228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87A16B-F2D3-4428-8634-65DCE767AF57}"/>
              </a:ext>
            </a:extLst>
          </p:cNvPr>
          <p:cNvSpPr txBox="1"/>
          <p:nvPr/>
        </p:nvSpPr>
        <p:spPr>
          <a:xfrm>
            <a:off x="375385" y="4668253"/>
            <a:ext cx="4012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OD-MODEL</a:t>
            </a:r>
            <a:r>
              <a:rPr lang="en-US" dirty="0"/>
              <a:t> : </a:t>
            </a:r>
            <a:r>
              <a:rPr lang="en-US" dirty="0">
                <a:solidFill>
                  <a:srgbClr val="F6A108"/>
                </a:solidFill>
              </a:rPr>
              <a:t>Object Detection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C-MODEL</a:t>
            </a:r>
            <a:r>
              <a:rPr lang="en-US" dirty="0"/>
              <a:t> : </a:t>
            </a:r>
            <a:r>
              <a:rPr lang="en-US" dirty="0">
                <a:solidFill>
                  <a:srgbClr val="F6A108"/>
                </a:solidFill>
              </a:rPr>
              <a:t>Classifier model</a:t>
            </a:r>
          </a:p>
        </p:txBody>
      </p:sp>
    </p:spTree>
    <p:extLst>
      <p:ext uri="{BB962C8B-B14F-4D97-AF65-F5344CB8AC3E}">
        <p14:creationId xmlns:p14="http://schemas.microsoft.com/office/powerpoint/2010/main" val="514911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0A30CE-CFA5-450B-BCFD-2A04ADEB602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1757" y="1813877"/>
            <a:ext cx="2975944" cy="3739833"/>
          </a:xfrm>
        </p:spPr>
        <p:txBody>
          <a:bodyPr/>
          <a:lstStyle/>
          <a:p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400" dirty="0"/>
              <a:t>LAYERED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ARCHITECHTURE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AC1240-7556-4799-830E-53EBC635B215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5361">
            <a:off x="4182071" y="-471652"/>
            <a:ext cx="2597693" cy="43418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C873C8-1380-4FE4-8FA1-1058A7540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6654">
            <a:off x="6545687" y="1224742"/>
            <a:ext cx="2146060" cy="36372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98E93C-9CD4-4419-A9EC-829C65C255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3234">
            <a:off x="8326694" y="2811891"/>
            <a:ext cx="1868692" cy="30181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785606-46DC-41EF-8072-FF2C14BAF8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4817" y="3861076"/>
            <a:ext cx="593558" cy="7360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1D4A18-4853-4D84-B5B2-40D4253BF1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175" y="4404964"/>
            <a:ext cx="593558" cy="7360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E6EF90-7F87-4210-AF96-F36F031A06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017" y="6133762"/>
            <a:ext cx="593558" cy="7360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34A0D2F-6C8D-45E3-A723-E1865D9A82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921" y="1146343"/>
            <a:ext cx="520684" cy="5206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E938E4-E8B5-4A31-AA45-E2144C18B4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75316" y="3340392"/>
            <a:ext cx="520684" cy="520684"/>
          </a:xfrm>
          <a:prstGeom prst="rect">
            <a:avLst/>
          </a:prstGeom>
        </p:spPr>
      </p:pic>
      <p:sp>
        <p:nvSpPr>
          <p:cNvPr id="22" name="Arrow: Curved Down 21">
            <a:extLst>
              <a:ext uri="{FF2B5EF4-FFF2-40B4-BE49-F238E27FC236}">
                <a16:creationId xmlns:a16="http://schemas.microsoft.com/office/drawing/2014/main" id="{4A8AB82D-5331-408E-A665-2A0D3A5C1DD2}"/>
              </a:ext>
            </a:extLst>
          </p:cNvPr>
          <p:cNvSpPr/>
          <p:nvPr/>
        </p:nvSpPr>
        <p:spPr>
          <a:xfrm rot="3224529">
            <a:off x="7456991" y="3727319"/>
            <a:ext cx="1327359" cy="43104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Curved Down 22">
            <a:extLst>
              <a:ext uri="{FF2B5EF4-FFF2-40B4-BE49-F238E27FC236}">
                <a16:creationId xmlns:a16="http://schemas.microsoft.com/office/drawing/2014/main" id="{E6BA44A3-54B4-4A31-A4DE-CE3BA6334EDA}"/>
              </a:ext>
            </a:extLst>
          </p:cNvPr>
          <p:cNvSpPr/>
          <p:nvPr/>
        </p:nvSpPr>
        <p:spPr>
          <a:xfrm rot="3224529">
            <a:off x="8390012" y="2565361"/>
            <a:ext cx="1551236" cy="53758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Arrow: Bent-Up 25">
            <a:extLst>
              <a:ext uri="{FF2B5EF4-FFF2-40B4-BE49-F238E27FC236}">
                <a16:creationId xmlns:a16="http://schemas.microsoft.com/office/drawing/2014/main" id="{79A40CE1-875A-47AB-92F9-783BB10937DB}"/>
              </a:ext>
            </a:extLst>
          </p:cNvPr>
          <p:cNvSpPr/>
          <p:nvPr/>
        </p:nvSpPr>
        <p:spPr>
          <a:xfrm rot="2550238">
            <a:off x="10455255" y="4505032"/>
            <a:ext cx="857286" cy="403244"/>
          </a:xfrm>
          <a:prstGeom prst="bentUpArrow">
            <a:avLst/>
          </a:prstGeom>
          <a:effectLst>
            <a:outerShdw blurRad="50800" dist="292100" dir="5400000" sx="89000" sy="89000" algn="ctr" rotWithShape="0">
              <a:schemeClr val="accent6">
                <a:lumMod val="20000"/>
                <a:lumOff val="80000"/>
                <a:alpha val="86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Bent 26">
            <a:extLst>
              <a:ext uri="{FF2B5EF4-FFF2-40B4-BE49-F238E27FC236}">
                <a16:creationId xmlns:a16="http://schemas.microsoft.com/office/drawing/2014/main" id="{CADF776C-DA07-4ED1-B7B8-F402BAB65579}"/>
              </a:ext>
            </a:extLst>
          </p:cNvPr>
          <p:cNvSpPr/>
          <p:nvPr/>
        </p:nvSpPr>
        <p:spPr>
          <a:xfrm rot="6083771">
            <a:off x="9537372" y="5407491"/>
            <a:ext cx="881545" cy="373164"/>
          </a:xfrm>
          <a:prstGeom prst="bentArrow">
            <a:avLst/>
          </a:prstGeom>
          <a:effectLst>
            <a:outerShdw dist="266700" dir="5400000" sx="89000" sy="89000" algn="ctr" rotWithShape="0">
              <a:schemeClr val="accent6">
                <a:lumMod val="40000"/>
                <a:lumOff val="60000"/>
                <a:alpha val="43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Speech Bubble: Oval 28">
            <a:extLst>
              <a:ext uri="{FF2B5EF4-FFF2-40B4-BE49-F238E27FC236}">
                <a16:creationId xmlns:a16="http://schemas.microsoft.com/office/drawing/2014/main" id="{98520159-3734-43C3-B4E9-2F1C317B6659}"/>
              </a:ext>
            </a:extLst>
          </p:cNvPr>
          <p:cNvSpPr/>
          <p:nvPr/>
        </p:nvSpPr>
        <p:spPr>
          <a:xfrm>
            <a:off x="10556883" y="1813877"/>
            <a:ext cx="1224287" cy="1839030"/>
          </a:xfrm>
          <a:prstGeom prst="wedgeEllipseCallou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Speech Bubble: Oval 29">
            <a:extLst>
              <a:ext uri="{FF2B5EF4-FFF2-40B4-BE49-F238E27FC236}">
                <a16:creationId xmlns:a16="http://schemas.microsoft.com/office/drawing/2014/main" id="{107E8A41-70A0-4498-8E12-F05331825E7B}"/>
              </a:ext>
            </a:extLst>
          </p:cNvPr>
          <p:cNvSpPr/>
          <p:nvPr/>
        </p:nvSpPr>
        <p:spPr>
          <a:xfrm>
            <a:off x="11165083" y="2675752"/>
            <a:ext cx="1224287" cy="1614263"/>
          </a:xfrm>
          <a:prstGeom prst="wedgeEllipseCallou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1ACAB0-83ED-402D-98E9-C3973D34DB92}"/>
              </a:ext>
            </a:extLst>
          </p:cNvPr>
          <p:cNvSpPr txBox="1"/>
          <p:nvPr/>
        </p:nvSpPr>
        <p:spPr>
          <a:xfrm>
            <a:off x="10668879" y="1991578"/>
            <a:ext cx="1144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Trained</a:t>
            </a:r>
          </a:p>
          <a:p>
            <a:r>
              <a:rPr lang="en-US" dirty="0"/>
              <a:t>detectors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0CEE59-B856-498D-8BAA-4B6D04F5B9FD}"/>
              </a:ext>
            </a:extLst>
          </p:cNvPr>
          <p:cNvSpPr txBox="1"/>
          <p:nvPr/>
        </p:nvSpPr>
        <p:spPr>
          <a:xfrm>
            <a:off x="11133343" y="3129293"/>
            <a:ext cx="1144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Trained</a:t>
            </a:r>
          </a:p>
          <a:p>
            <a:r>
              <a:rPr lang="en-US" dirty="0"/>
              <a:t>classifiers </a:t>
            </a:r>
          </a:p>
        </p:txBody>
      </p:sp>
      <p:sp>
        <p:nvSpPr>
          <p:cNvPr id="34" name="Speech Bubble: Oval 33">
            <a:extLst>
              <a:ext uri="{FF2B5EF4-FFF2-40B4-BE49-F238E27FC236}">
                <a16:creationId xmlns:a16="http://schemas.microsoft.com/office/drawing/2014/main" id="{22D6B494-0178-475C-8644-9ED4385772D1}"/>
              </a:ext>
            </a:extLst>
          </p:cNvPr>
          <p:cNvSpPr/>
          <p:nvPr/>
        </p:nvSpPr>
        <p:spPr>
          <a:xfrm>
            <a:off x="10302459" y="5721601"/>
            <a:ext cx="1510451" cy="736013"/>
          </a:xfrm>
          <a:prstGeom prst="wedgeEllipseCallou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Keyboard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functions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B18A51-0206-4F98-87FE-C89CA3EE0597}"/>
              </a:ext>
            </a:extLst>
          </p:cNvPr>
          <p:cNvSpPr txBox="1"/>
          <p:nvPr/>
        </p:nvSpPr>
        <p:spPr>
          <a:xfrm rot="10800000" flipV="1">
            <a:off x="10814858" y="4182248"/>
            <a:ext cx="700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ASSETS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855D06-F4C1-4EEB-98A0-C5EA731A0A9F}"/>
              </a:ext>
            </a:extLst>
          </p:cNvPr>
          <p:cNvSpPr txBox="1"/>
          <p:nvPr/>
        </p:nvSpPr>
        <p:spPr>
          <a:xfrm rot="10800000" flipV="1">
            <a:off x="9708147" y="6425574"/>
            <a:ext cx="700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ASSETS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29D0C0-F84E-4F52-B20E-7D874F9F5C78}"/>
              </a:ext>
            </a:extLst>
          </p:cNvPr>
          <p:cNvSpPr txBox="1"/>
          <p:nvPr/>
        </p:nvSpPr>
        <p:spPr>
          <a:xfrm rot="10800000" flipV="1">
            <a:off x="11466112" y="4698632"/>
            <a:ext cx="700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ASSETS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F30ABBF-5506-4557-BE28-52B381FAF1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256" y="342327"/>
            <a:ext cx="1189109" cy="71505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39" name="Arrow: Striped Right 38">
            <a:extLst>
              <a:ext uri="{FF2B5EF4-FFF2-40B4-BE49-F238E27FC236}">
                <a16:creationId xmlns:a16="http://schemas.microsoft.com/office/drawing/2014/main" id="{511C31B3-2D58-4829-ACB5-E2B7C41ADA1A}"/>
              </a:ext>
            </a:extLst>
          </p:cNvPr>
          <p:cNvSpPr/>
          <p:nvPr/>
        </p:nvSpPr>
        <p:spPr>
          <a:xfrm rot="20656890">
            <a:off x="7520163" y="695483"/>
            <a:ext cx="662519" cy="272766"/>
          </a:xfrm>
          <a:prstGeom prst="striped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114300" dist="203200" dir="2520000" sx="93000" sy="93000" algn="ctr" rotWithShape="0">
              <a:srgbClr val="000000">
                <a:alpha val="64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Striped Right 39">
            <a:extLst>
              <a:ext uri="{FF2B5EF4-FFF2-40B4-BE49-F238E27FC236}">
                <a16:creationId xmlns:a16="http://schemas.microsoft.com/office/drawing/2014/main" id="{9D88B543-43E3-4FE7-B807-17D6FAF8B041}"/>
              </a:ext>
            </a:extLst>
          </p:cNvPr>
          <p:cNvSpPr/>
          <p:nvPr/>
        </p:nvSpPr>
        <p:spPr>
          <a:xfrm rot="7384605">
            <a:off x="8300328" y="1329761"/>
            <a:ext cx="662519" cy="272766"/>
          </a:xfrm>
          <a:prstGeom prst="striped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114300" dist="203200" dir="9900000" sx="97000" sy="97000" algn="ctr" rotWithShape="0">
              <a:srgbClr val="000000">
                <a:alpha val="64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Off-page Connector 40">
            <a:extLst>
              <a:ext uri="{FF2B5EF4-FFF2-40B4-BE49-F238E27FC236}">
                <a16:creationId xmlns:a16="http://schemas.microsoft.com/office/drawing/2014/main" id="{57F70D22-8487-4EBD-9101-5F3783E1E827}"/>
              </a:ext>
            </a:extLst>
          </p:cNvPr>
          <p:cNvSpPr/>
          <p:nvPr/>
        </p:nvSpPr>
        <p:spPr>
          <a:xfrm rot="5400000">
            <a:off x="10283789" y="-776005"/>
            <a:ext cx="631765" cy="2593502"/>
          </a:xfrm>
          <a:prstGeom prst="flowChartOffpage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ABFD9E-E68C-45B8-925E-D9E4F0929D9C}"/>
              </a:ext>
            </a:extLst>
          </p:cNvPr>
          <p:cNvSpPr txBox="1"/>
          <p:nvPr/>
        </p:nvSpPr>
        <p:spPr>
          <a:xfrm>
            <a:off x="9745370" y="201497"/>
            <a:ext cx="2138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Synchronous Screen Replicating</a:t>
            </a:r>
          </a:p>
        </p:txBody>
      </p:sp>
    </p:spTree>
    <p:extLst>
      <p:ext uri="{BB962C8B-B14F-4D97-AF65-F5344CB8AC3E}">
        <p14:creationId xmlns:p14="http://schemas.microsoft.com/office/powerpoint/2010/main" val="814920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70008D-F6BF-47AB-A021-37E635F5B1EB}"/>
              </a:ext>
            </a:extLst>
          </p:cNvPr>
          <p:cNvSpPr txBox="1"/>
          <p:nvPr/>
        </p:nvSpPr>
        <p:spPr>
          <a:xfrm>
            <a:off x="-780637" y="4935196"/>
            <a:ext cx="37662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CA523"/>
                </a:solidFill>
                <a:latin typeface="Arial Black" panose="020B0A04020102020204" pitchFamily="34" charset="0"/>
                <a:ea typeface="+mj-ea"/>
                <a:cs typeface="+mj-cs"/>
              </a:rPr>
              <a:t>USECASE  - II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9DD957-C6E6-4155-85F7-10403931DF1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78784" y="4824249"/>
            <a:ext cx="6673136" cy="14617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>
                <a:latin typeface="+mn-lt"/>
              </a:rPr>
              <a:t>   MONITORING  A</a:t>
            </a:r>
          </a:p>
          <a:p>
            <a:r>
              <a:rPr lang="en-US" sz="1800" dirty="0">
                <a:latin typeface="+mn-lt"/>
              </a:rPr>
              <a:t>   HELPDESK  AND </a:t>
            </a:r>
          </a:p>
          <a:p>
            <a:r>
              <a:rPr lang="en-US" sz="1800" dirty="0">
                <a:latin typeface="+mn-lt"/>
              </a:rPr>
              <a:t>   TAKE ACTIONS ON </a:t>
            </a:r>
          </a:p>
          <a:p>
            <a:r>
              <a:rPr lang="en-US" sz="1800" dirty="0">
                <a:latin typeface="+mn-lt"/>
              </a:rPr>
              <a:t>    NEW TICKETS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2CD5B53-AB48-45B2-AA62-BB16A268D4C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445" y="648338"/>
            <a:ext cx="10429645" cy="40403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6080C0-718E-4997-A630-6D2454B0B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095" y="4041523"/>
            <a:ext cx="4537554" cy="255237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86414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8EDC23-9E22-4304-B924-E9ABD25421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2742" y="965635"/>
            <a:ext cx="7918450" cy="600075"/>
          </a:xfrm>
        </p:spPr>
        <p:txBody>
          <a:bodyPr/>
          <a:lstStyle/>
          <a:p>
            <a:r>
              <a:rPr lang="en-US" dirty="0">
                <a:solidFill>
                  <a:srgbClr val="FCA523"/>
                </a:solidFill>
              </a:rPr>
              <a:t>USE CASE – II  (Contd..)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80122B-0E11-4DEB-9166-35520BCBD296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033" y="1941338"/>
            <a:ext cx="4332149" cy="243683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DDD83B-6E31-4BE5-824F-39E0C014EC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063" y="2164110"/>
            <a:ext cx="3896021" cy="34939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F6C4CA-7A29-40C0-AC40-DA87A5ECE5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623" y="1788482"/>
            <a:ext cx="4332146" cy="243683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E20D6370-8745-41BC-826D-D5A860DA52A1}"/>
              </a:ext>
            </a:extLst>
          </p:cNvPr>
          <p:cNvSpPr/>
          <p:nvPr/>
        </p:nvSpPr>
        <p:spPr>
          <a:xfrm>
            <a:off x="3652787" y="838439"/>
            <a:ext cx="1164657" cy="1102899"/>
          </a:xfrm>
          <a:prstGeom prst="curvedDownArrow">
            <a:avLst>
              <a:gd name="adj1" fmla="val 11255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Curved Down 10">
            <a:extLst>
              <a:ext uri="{FF2B5EF4-FFF2-40B4-BE49-F238E27FC236}">
                <a16:creationId xmlns:a16="http://schemas.microsoft.com/office/drawing/2014/main" id="{AD08DBA4-A3E6-4E70-AA8B-627C0C96200B}"/>
              </a:ext>
            </a:extLst>
          </p:cNvPr>
          <p:cNvSpPr/>
          <p:nvPr/>
        </p:nvSpPr>
        <p:spPr>
          <a:xfrm>
            <a:off x="6702391" y="1031252"/>
            <a:ext cx="1164657" cy="1102899"/>
          </a:xfrm>
          <a:prstGeom prst="curvedDownArrow">
            <a:avLst>
              <a:gd name="adj1" fmla="val 11255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lowchart: Off-page Connector 11">
            <a:extLst>
              <a:ext uri="{FF2B5EF4-FFF2-40B4-BE49-F238E27FC236}">
                <a16:creationId xmlns:a16="http://schemas.microsoft.com/office/drawing/2014/main" id="{EAA64080-128E-4CE6-B0CF-89D8B170A5FD}"/>
              </a:ext>
            </a:extLst>
          </p:cNvPr>
          <p:cNvSpPr/>
          <p:nvPr/>
        </p:nvSpPr>
        <p:spPr>
          <a:xfrm rot="5400000">
            <a:off x="4893371" y="556538"/>
            <a:ext cx="617066" cy="1435264"/>
          </a:xfrm>
          <a:prstGeom prst="flowChartOffpage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Off-page Connector 12">
            <a:extLst>
              <a:ext uri="{FF2B5EF4-FFF2-40B4-BE49-F238E27FC236}">
                <a16:creationId xmlns:a16="http://schemas.microsoft.com/office/drawing/2014/main" id="{9C2308AE-D4A9-4895-919C-6FCCCF0993FA}"/>
              </a:ext>
            </a:extLst>
          </p:cNvPr>
          <p:cNvSpPr/>
          <p:nvPr/>
        </p:nvSpPr>
        <p:spPr>
          <a:xfrm rot="5400000">
            <a:off x="8443822" y="-181996"/>
            <a:ext cx="646332" cy="2664593"/>
          </a:xfrm>
          <a:prstGeom prst="flowChartOffpage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79F0FF-CF1D-46E6-B3EA-C73A724E37E1}"/>
              </a:ext>
            </a:extLst>
          </p:cNvPr>
          <p:cNvSpPr txBox="1"/>
          <p:nvPr/>
        </p:nvSpPr>
        <p:spPr>
          <a:xfrm>
            <a:off x="4690472" y="942505"/>
            <a:ext cx="1094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Crop and feed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C8AF49-DF88-4BDA-86EE-EE557F3CB2F0}"/>
              </a:ext>
            </a:extLst>
          </p:cNvPr>
          <p:cNvSpPr txBox="1"/>
          <p:nvPr/>
        </p:nvSpPr>
        <p:spPr>
          <a:xfrm>
            <a:off x="7804483" y="827134"/>
            <a:ext cx="2664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Migrate back to original co-ordinate system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79E36D-D998-4A7A-A8C6-B1F1A9DC64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62193" y="4665134"/>
            <a:ext cx="1037005" cy="602910"/>
          </a:xfrm>
          <a:prstGeom prst="rect">
            <a:avLst/>
          </a:prstGeom>
        </p:spPr>
      </p:pic>
      <p:sp>
        <p:nvSpPr>
          <p:cNvPr id="17" name="Scroll: Horizontal 16">
            <a:extLst>
              <a:ext uri="{FF2B5EF4-FFF2-40B4-BE49-F238E27FC236}">
                <a16:creationId xmlns:a16="http://schemas.microsoft.com/office/drawing/2014/main" id="{870EC555-C5F6-48EB-BC4E-995896290032}"/>
              </a:ext>
            </a:extLst>
          </p:cNvPr>
          <p:cNvSpPr/>
          <p:nvPr/>
        </p:nvSpPr>
        <p:spPr>
          <a:xfrm>
            <a:off x="7998594" y="5106202"/>
            <a:ext cx="3166711" cy="1751798"/>
          </a:xfrm>
          <a:prstGeom prst="horizontalScroll">
            <a:avLst/>
          </a:prstGeom>
          <a:solidFill>
            <a:srgbClr val="98D9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Hey There ! Text in mail. </a:t>
            </a:r>
          </a:p>
        </p:txBody>
      </p:sp>
      <p:sp>
        <p:nvSpPr>
          <p:cNvPr id="18" name="Flowchart: Off-page Connector 17">
            <a:extLst>
              <a:ext uri="{FF2B5EF4-FFF2-40B4-BE49-F238E27FC236}">
                <a16:creationId xmlns:a16="http://schemas.microsoft.com/office/drawing/2014/main" id="{7ECF8C2B-99C8-49F1-9DA7-6AC1BA92057C}"/>
              </a:ext>
            </a:extLst>
          </p:cNvPr>
          <p:cNvSpPr/>
          <p:nvPr/>
        </p:nvSpPr>
        <p:spPr>
          <a:xfrm rot="5400000">
            <a:off x="10836740" y="3375435"/>
            <a:ext cx="646332" cy="2664593"/>
          </a:xfrm>
          <a:prstGeom prst="flowChartOffpage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A95971-149B-4A4F-A54E-609F2DFB18A8}"/>
              </a:ext>
            </a:extLst>
          </p:cNvPr>
          <p:cNvSpPr txBox="1"/>
          <p:nvPr/>
        </p:nvSpPr>
        <p:spPr>
          <a:xfrm>
            <a:off x="10189944" y="4378171"/>
            <a:ext cx="2664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Pytesseract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Text extractor</a:t>
            </a:r>
          </a:p>
        </p:txBody>
      </p:sp>
    </p:spTree>
    <p:extLst>
      <p:ext uri="{BB962C8B-B14F-4D97-AF65-F5344CB8AC3E}">
        <p14:creationId xmlns:p14="http://schemas.microsoft.com/office/powerpoint/2010/main" val="1739776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6">
            <a:extLst>
              <a:ext uri="{FF2B5EF4-FFF2-40B4-BE49-F238E27FC236}">
                <a16:creationId xmlns:a16="http://schemas.microsoft.com/office/drawing/2014/main" id="{B021F0C1-7196-4CC2-B62D-7455CED22B15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650" y="1733188"/>
            <a:ext cx="2338641" cy="1813019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8EDC23-9E22-4304-B924-E9ABD25421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51104" y="528058"/>
            <a:ext cx="7918450" cy="600075"/>
          </a:xfrm>
        </p:spPr>
        <p:txBody>
          <a:bodyPr/>
          <a:lstStyle/>
          <a:p>
            <a:r>
              <a:rPr lang="en-US" dirty="0">
                <a:solidFill>
                  <a:srgbClr val="FCA523"/>
                </a:solidFill>
              </a:rPr>
              <a:t>USE CASE – II  (Contd..)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79E36D-D998-4A7A-A8C6-B1F1A9DC6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479" y="2321815"/>
            <a:ext cx="1037005" cy="602910"/>
          </a:xfrm>
          <a:prstGeom prst="rect">
            <a:avLst/>
          </a:prstGeom>
        </p:spPr>
      </p:pic>
      <p:sp>
        <p:nvSpPr>
          <p:cNvPr id="17" name="Scroll: Horizontal 16">
            <a:extLst>
              <a:ext uri="{FF2B5EF4-FFF2-40B4-BE49-F238E27FC236}">
                <a16:creationId xmlns:a16="http://schemas.microsoft.com/office/drawing/2014/main" id="{870EC555-C5F6-48EB-BC4E-995896290032}"/>
              </a:ext>
            </a:extLst>
          </p:cNvPr>
          <p:cNvSpPr/>
          <p:nvPr/>
        </p:nvSpPr>
        <p:spPr>
          <a:xfrm>
            <a:off x="151715" y="1831207"/>
            <a:ext cx="1722921" cy="1345131"/>
          </a:xfrm>
          <a:prstGeom prst="horizontalScroll">
            <a:avLst/>
          </a:prstGeom>
          <a:solidFill>
            <a:srgbClr val="98D9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Hey There ! Text in mail.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1CD94E-60E0-4630-9888-C123976E5F36}"/>
              </a:ext>
            </a:extLst>
          </p:cNvPr>
          <p:cNvSpPr txBox="1"/>
          <p:nvPr/>
        </p:nvSpPr>
        <p:spPr>
          <a:xfrm>
            <a:off x="2990703" y="1933912"/>
            <a:ext cx="6403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NLP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4FBBF10-0E66-42F3-ACE7-E304F7981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300" y="2338242"/>
            <a:ext cx="1037005" cy="60291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AAAD1D9-25C5-414A-A60A-861EAB036B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710" y="853099"/>
            <a:ext cx="7180290" cy="2970286"/>
          </a:xfrm>
          <a:prstGeom prst="rect">
            <a:avLst/>
          </a:prstGeom>
        </p:spPr>
      </p:pic>
      <p:sp>
        <p:nvSpPr>
          <p:cNvPr id="23" name="Teardrop 22">
            <a:extLst>
              <a:ext uri="{FF2B5EF4-FFF2-40B4-BE49-F238E27FC236}">
                <a16:creationId xmlns:a16="http://schemas.microsoft.com/office/drawing/2014/main" id="{3DE4A7EE-4C62-4FDA-8B3D-AB93BC15B72E}"/>
              </a:ext>
            </a:extLst>
          </p:cNvPr>
          <p:cNvSpPr/>
          <p:nvPr/>
        </p:nvSpPr>
        <p:spPr>
          <a:xfrm>
            <a:off x="3951104" y="3370838"/>
            <a:ext cx="1391323" cy="1143409"/>
          </a:xfrm>
          <a:prstGeom prst="teardrop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B9ED83-0ED3-4B3B-BA67-9180FE17E701}"/>
              </a:ext>
            </a:extLst>
          </p:cNvPr>
          <p:cNvSpPr txBox="1"/>
          <p:nvPr/>
        </p:nvSpPr>
        <p:spPr>
          <a:xfrm>
            <a:off x="4209575" y="3378473"/>
            <a:ext cx="1132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NLP trained </a:t>
            </a:r>
          </a:p>
          <a:p>
            <a:r>
              <a:rPr lang="en-US" dirty="0"/>
              <a:t>Weight</a:t>
            </a:r>
          </a:p>
          <a:p>
            <a:r>
              <a:rPr lang="en-US" dirty="0"/>
              <a:t>model</a:t>
            </a:r>
          </a:p>
        </p:txBody>
      </p:sp>
      <p:sp>
        <p:nvSpPr>
          <p:cNvPr id="25" name="Arrow: Notched Right 24">
            <a:extLst>
              <a:ext uri="{FF2B5EF4-FFF2-40B4-BE49-F238E27FC236}">
                <a16:creationId xmlns:a16="http://schemas.microsoft.com/office/drawing/2014/main" id="{5EFDB278-28BC-41A2-9186-CE59B03CEB45}"/>
              </a:ext>
            </a:extLst>
          </p:cNvPr>
          <p:cNvSpPr/>
          <p:nvPr/>
        </p:nvSpPr>
        <p:spPr>
          <a:xfrm rot="5400000">
            <a:off x="8768615" y="4345807"/>
            <a:ext cx="760396" cy="413887"/>
          </a:xfrm>
          <a:prstGeom prst="notchedRightArrow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F74585-B898-49BF-BB8B-9D0ADAEA73C2}"/>
              </a:ext>
            </a:extLst>
          </p:cNvPr>
          <p:cNvSpPr txBox="1"/>
          <p:nvPr/>
        </p:nvSpPr>
        <p:spPr>
          <a:xfrm>
            <a:off x="9452010" y="4368084"/>
            <a:ext cx="1424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NOT SPAM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5071DAD-DFF4-430A-A7AD-6286EA5E52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535" y="5158339"/>
            <a:ext cx="1328949" cy="132894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319C4F4-CF03-4AFA-AE6A-349347EEC989}"/>
              </a:ext>
            </a:extLst>
          </p:cNvPr>
          <p:cNvSpPr txBox="1"/>
          <p:nvPr/>
        </p:nvSpPr>
        <p:spPr>
          <a:xfrm>
            <a:off x="6805061" y="5822813"/>
            <a:ext cx="1835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ASSIGN THE TASK</a:t>
            </a:r>
          </a:p>
        </p:txBody>
      </p:sp>
    </p:spTree>
    <p:extLst>
      <p:ext uri="{BB962C8B-B14F-4D97-AF65-F5344CB8AC3E}">
        <p14:creationId xmlns:p14="http://schemas.microsoft.com/office/powerpoint/2010/main" val="3588899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C359F6-02B4-4F8C-98F3-4E27AAE7E3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54372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4D34A4-EE5B-4BA9-A410-A3FA217DB50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91765" y="1294388"/>
            <a:ext cx="1636446" cy="3845711"/>
          </a:xfrm>
        </p:spPr>
        <p:txBody>
          <a:bodyPr/>
          <a:lstStyle/>
          <a:p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USED</a:t>
            </a:r>
            <a:endParaRPr lang="en-US" sz="2400" dirty="0"/>
          </a:p>
          <a:p>
            <a:r>
              <a:rPr lang="en-US" sz="2400" dirty="0"/>
              <a:t>LIBRARIES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3D523-E964-41E0-8175-32D5E07D900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735370" y="446881"/>
            <a:ext cx="7831138" cy="5964238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TensorFlow                           </a:t>
            </a:r>
            <a:r>
              <a:rPr lang="en-US" b="1" dirty="0"/>
              <a:t>Apache License 2.0</a:t>
            </a:r>
            <a:endParaRPr lang="en-US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Keras                                      </a:t>
            </a:r>
            <a:r>
              <a:rPr lang="en-US" b="1" dirty="0"/>
              <a:t>Apache License 2.0</a:t>
            </a:r>
            <a:endParaRPr lang="en-US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Pillow             </a:t>
            </a:r>
            <a:r>
              <a:rPr lang="en-US" b="1" dirty="0"/>
              <a:t>Historical Permission Notice and Disclaimer (HPND)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Cython                                  </a:t>
            </a:r>
            <a:r>
              <a:rPr lang="en-US" b="1" dirty="0"/>
              <a:t>Apache License 2.0</a:t>
            </a:r>
            <a:r>
              <a:rPr lang="en-US" dirty="0"/>
              <a:t>     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Pandas                                   </a:t>
            </a:r>
            <a:r>
              <a:rPr lang="en-US" b="1" dirty="0"/>
              <a:t>BSD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Open Cv                                 </a:t>
            </a:r>
            <a:r>
              <a:rPr lang="en-US" b="1" dirty="0"/>
              <a:t>MIT License (MIT)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NLTK                                        </a:t>
            </a:r>
            <a:r>
              <a:rPr lang="en-US" b="1" dirty="0"/>
              <a:t>Apache Software License</a:t>
            </a:r>
            <a:r>
              <a:rPr lang="en-US" dirty="0"/>
              <a:t> 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Pyauotgui                               </a:t>
            </a:r>
            <a:r>
              <a:rPr lang="en-US" b="1" dirty="0"/>
              <a:t>BSD License (BSD)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Keyboard                               </a:t>
            </a:r>
            <a:r>
              <a:rPr lang="en-US" b="1" dirty="0"/>
              <a:t>MIT License (MIT)</a:t>
            </a:r>
            <a:r>
              <a:rPr lang="en-US" dirty="0"/>
              <a:t> 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NumPy                                   </a:t>
            </a:r>
            <a:r>
              <a:rPr lang="en-US" b="1" dirty="0"/>
              <a:t>OSI Approved (BSD)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Protobuf                                 </a:t>
            </a:r>
            <a:r>
              <a:rPr lang="en-US" b="1" dirty="0"/>
              <a:t>3-Clause BSD License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Matplotlib                     </a:t>
            </a:r>
            <a:r>
              <a:rPr lang="en-US" b="1" dirty="0"/>
              <a:t>Python Software Foundation License (PSF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Sklearn                               	</a:t>
            </a:r>
            <a:r>
              <a:rPr lang="en-US" b="1" dirty="0"/>
              <a:t>OSI Approved (BSD)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 err="1"/>
              <a:t>Pytessaract</a:t>
            </a:r>
            <a:r>
              <a:rPr lang="en-US" dirty="0"/>
              <a:t>                                             </a:t>
            </a:r>
            <a:r>
              <a:rPr lang="en-US" b="1" dirty="0"/>
              <a:t> GPLv3 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528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6120B4-EF3F-4E5B-A4FB-0F36D6F21C2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65608" y="2874244"/>
            <a:ext cx="2321972" cy="2655888"/>
          </a:xfrm>
        </p:spPr>
        <p:txBody>
          <a:bodyPr/>
          <a:lstStyle/>
          <a:p>
            <a:r>
              <a:rPr lang="en-US" sz="2000" dirty="0"/>
              <a:t>SCALABILITY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IN ACCURACY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340E3-EFA4-49D6-A5ED-F0989EE55CB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ACCURACY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chemeClr val="accent2"/>
                </a:solidFill>
              </a:rPr>
              <a:t>CASE – I: Choosing high accuracy models 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C878FC-6D5D-48EB-841C-D9B61A11EE9F}"/>
              </a:ext>
            </a:extLst>
          </p:cNvPr>
          <p:cNvSpPr txBox="1"/>
          <p:nvPr/>
        </p:nvSpPr>
        <p:spPr>
          <a:xfrm>
            <a:off x="7084194" y="5530132"/>
            <a:ext cx="4613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Leaving Back the Process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Requires High Process GPU’s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0B48B4-835F-4FE0-AC8D-D1356B9D5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863" y="1819642"/>
            <a:ext cx="6165131" cy="32210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933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39">
            <a:extLst>
              <a:ext uri="{FF2B5EF4-FFF2-40B4-BE49-F238E27FC236}">
                <a16:creationId xmlns:a16="http://schemas.microsoft.com/office/drawing/2014/main" id="{07B5273D-C434-44DC-A17F-EE5D649F8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265651" y="1189193"/>
            <a:ext cx="457200" cy="457200"/>
          </a:xfrm>
        </p:spPr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id="{BF1FFBD9-9453-4680-B037-DC252F1F5C8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265651" y="1923202"/>
            <a:ext cx="457200" cy="457200"/>
          </a:xfrm>
        </p:spPr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id="{E39D08DD-9E76-4021-B1F0-1174AD02FA2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265651" y="2695182"/>
            <a:ext cx="457200" cy="457200"/>
          </a:xfrm>
        </p:spPr>
      </p:pic>
      <p:pic>
        <p:nvPicPr>
          <p:cNvPr id="46" name="Picture Placeholder 45">
            <a:extLst>
              <a:ext uri="{FF2B5EF4-FFF2-40B4-BE49-F238E27FC236}">
                <a16:creationId xmlns:a16="http://schemas.microsoft.com/office/drawing/2014/main" id="{95A2C495-3307-4F68-8539-D4118A4E6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265651" y="3421017"/>
            <a:ext cx="457200" cy="457200"/>
          </a:xfrm>
        </p:spPr>
      </p:pic>
      <p:pic>
        <p:nvPicPr>
          <p:cNvPr id="48" name="Picture Placeholder 47">
            <a:extLst>
              <a:ext uri="{FF2B5EF4-FFF2-40B4-BE49-F238E27FC236}">
                <a16:creationId xmlns:a16="http://schemas.microsoft.com/office/drawing/2014/main" id="{123EEC61-BFC9-410F-B36E-23400FBDD22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265651" y="4912085"/>
            <a:ext cx="457200" cy="457200"/>
          </a:xfrm>
        </p:spPr>
      </p:pic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8401567A-4F7F-4D86-928E-1FE1BFCBC5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6964" y="1142676"/>
            <a:ext cx="7519987" cy="641350"/>
          </a:xfrm>
        </p:spPr>
        <p:txBody>
          <a:bodyPr/>
          <a:lstStyle/>
          <a:p>
            <a:r>
              <a:rPr lang="en-US" dirty="0"/>
              <a:t>Approach</a:t>
            </a:r>
            <a:endParaRPr lang="en-US" sz="1600" b="0" dirty="0"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DCEE5E45-EB50-4374-A57D-4FB8D4B39F2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2851" y="1848322"/>
            <a:ext cx="7519987" cy="641350"/>
          </a:xfrm>
        </p:spPr>
        <p:txBody>
          <a:bodyPr>
            <a:normAutofit/>
          </a:bodyPr>
          <a:lstStyle/>
          <a:p>
            <a:r>
              <a:rPr lang="en-US" dirty="0"/>
              <a:t>Why Machine Learning and Deep Learning  ?</a:t>
            </a:r>
            <a:endParaRPr lang="en-US" sz="2000" b="0" dirty="0"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0819166-EA4C-4E8E-8A2F-4BCDB4981F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81046" y="2670484"/>
            <a:ext cx="7519987" cy="641350"/>
          </a:xfrm>
        </p:spPr>
        <p:txBody>
          <a:bodyPr>
            <a:normAutofit/>
          </a:bodyPr>
          <a:lstStyle/>
          <a:p>
            <a:r>
              <a:rPr lang="en-US" dirty="0"/>
              <a:t>USECASE - I</a:t>
            </a:r>
            <a:endParaRPr lang="en-US" sz="2000" b="0" dirty="0"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6AABF150-48FF-4C0B-AC91-CAC2D7E1313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781045" y="3367210"/>
            <a:ext cx="7519987" cy="641350"/>
          </a:xfrm>
        </p:spPr>
        <p:txBody>
          <a:bodyPr>
            <a:normAutofit/>
          </a:bodyPr>
          <a:lstStyle/>
          <a:p>
            <a:r>
              <a:rPr lang="en-US" dirty="0"/>
              <a:t>BRAIN OF OUR PROCESS AND ITS FUNCTIONS</a:t>
            </a:r>
            <a:endParaRPr lang="en-US" sz="2000" b="0" dirty="0"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73DCCAF0-A298-496D-A40B-B30740C387A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81044" y="4131313"/>
            <a:ext cx="7519987" cy="641350"/>
          </a:xfrm>
        </p:spPr>
        <p:txBody>
          <a:bodyPr>
            <a:normAutofit/>
          </a:bodyPr>
          <a:lstStyle/>
          <a:p>
            <a:r>
              <a:rPr lang="en-US" dirty="0"/>
              <a:t>ARCHITECTURE</a:t>
            </a:r>
            <a:endParaRPr lang="en-US" sz="2000" b="0" dirty="0"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12" name="Picture Placeholder 47">
            <a:extLst>
              <a:ext uri="{FF2B5EF4-FFF2-40B4-BE49-F238E27FC236}">
                <a16:creationId xmlns:a16="http://schemas.microsoft.com/office/drawing/2014/main" id="{48316DBB-D8CB-4627-9D6F-35DC7266C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265651" y="4205351"/>
            <a:ext cx="457200" cy="457200"/>
          </a:xfrm>
          <a:prstGeom prst="rect">
            <a:avLst/>
          </a:prstGeom>
        </p:spPr>
      </p:pic>
      <p:sp>
        <p:nvSpPr>
          <p:cNvPr id="13" name="Text Placeholder 37">
            <a:extLst>
              <a:ext uri="{FF2B5EF4-FFF2-40B4-BE49-F238E27FC236}">
                <a16:creationId xmlns:a16="http://schemas.microsoft.com/office/drawing/2014/main" id="{7A8EE0F6-96D1-499B-80AD-B59C8DEB8644}"/>
              </a:ext>
            </a:extLst>
          </p:cNvPr>
          <p:cNvSpPr txBox="1">
            <a:spLocks/>
          </p:cNvSpPr>
          <p:nvPr/>
        </p:nvSpPr>
        <p:spPr>
          <a:xfrm>
            <a:off x="2846963" y="4851943"/>
            <a:ext cx="7519987" cy="641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USECASE - II</a:t>
            </a:r>
            <a:endParaRPr lang="en-US" sz="2000" b="0" dirty="0"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14" name="Picture Placeholder 47">
            <a:extLst>
              <a:ext uri="{FF2B5EF4-FFF2-40B4-BE49-F238E27FC236}">
                <a16:creationId xmlns:a16="http://schemas.microsoft.com/office/drawing/2014/main" id="{2602DAAC-DFBE-477A-AA57-DD9CE3023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255935" y="5581484"/>
            <a:ext cx="457200" cy="457200"/>
          </a:xfrm>
          <a:prstGeom prst="rect">
            <a:avLst/>
          </a:prstGeom>
        </p:spPr>
      </p:pic>
      <p:pic>
        <p:nvPicPr>
          <p:cNvPr id="15" name="Picture Placeholder 47">
            <a:extLst>
              <a:ext uri="{FF2B5EF4-FFF2-40B4-BE49-F238E27FC236}">
                <a16:creationId xmlns:a16="http://schemas.microsoft.com/office/drawing/2014/main" id="{DC0D73CC-FEA1-446A-9EDB-10BBA7F37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255935" y="6250883"/>
            <a:ext cx="457200" cy="457200"/>
          </a:xfrm>
          <a:prstGeom prst="rect">
            <a:avLst/>
          </a:prstGeom>
        </p:spPr>
      </p:pic>
      <p:sp>
        <p:nvSpPr>
          <p:cNvPr id="16" name="Text Placeholder 37">
            <a:extLst>
              <a:ext uri="{FF2B5EF4-FFF2-40B4-BE49-F238E27FC236}">
                <a16:creationId xmlns:a16="http://schemas.microsoft.com/office/drawing/2014/main" id="{16536F9F-F34D-45E5-8A69-71429D81E4D1}"/>
              </a:ext>
            </a:extLst>
          </p:cNvPr>
          <p:cNvSpPr txBox="1">
            <a:spLocks/>
          </p:cNvSpPr>
          <p:nvPr/>
        </p:nvSpPr>
        <p:spPr>
          <a:xfrm>
            <a:off x="2837247" y="5493293"/>
            <a:ext cx="7519987" cy="641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LIBRARIES</a:t>
            </a:r>
            <a:endParaRPr lang="en-US" sz="2000" b="0" dirty="0"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7" name="Text Placeholder 37">
            <a:extLst>
              <a:ext uri="{FF2B5EF4-FFF2-40B4-BE49-F238E27FC236}">
                <a16:creationId xmlns:a16="http://schemas.microsoft.com/office/drawing/2014/main" id="{63362AC3-B769-4F74-BA35-D17FFBAB0F24}"/>
              </a:ext>
            </a:extLst>
          </p:cNvPr>
          <p:cNvSpPr txBox="1">
            <a:spLocks/>
          </p:cNvSpPr>
          <p:nvPr/>
        </p:nvSpPr>
        <p:spPr>
          <a:xfrm>
            <a:off x="2846963" y="6213923"/>
            <a:ext cx="7519987" cy="641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SCALABILITY</a:t>
            </a:r>
            <a:endParaRPr lang="en-US" sz="2000" b="0" dirty="0">
              <a:ea typeface="Calibri" pitchFamily="34" charset="0"/>
              <a:cs typeface="Times New Roman" pitchFamily="18" charset="0"/>
            </a:endParaRPr>
          </a:p>
        </p:txBody>
      </p:sp>
      <p:grpSp>
        <p:nvGrpSpPr>
          <p:cNvPr id="18" name="Group 4">
            <a:extLst>
              <a:ext uri="{FF2B5EF4-FFF2-40B4-BE49-F238E27FC236}">
                <a16:creationId xmlns:a16="http://schemas.microsoft.com/office/drawing/2014/main" id="{A59B91D9-01B7-4A16-B711-537E55F90E2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787321" y="355041"/>
            <a:ext cx="569913" cy="606425"/>
            <a:chOff x="3073" y="1597"/>
            <a:chExt cx="359" cy="382"/>
          </a:xfrm>
          <a:solidFill>
            <a:schemeClr val="tx1"/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8E1DAF10-90C4-49D4-989F-F90532AF06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8" y="1736"/>
              <a:ext cx="103" cy="103"/>
            </a:xfrm>
            <a:custGeom>
              <a:avLst/>
              <a:gdLst>
                <a:gd name="T0" fmla="*/ 1407 w 5817"/>
                <a:gd name="T1" fmla="*/ 5788 h 5792"/>
                <a:gd name="T2" fmla="*/ 2345 w 5817"/>
                <a:gd name="T3" fmla="*/ 5263 h 5792"/>
                <a:gd name="T4" fmla="*/ 5714 w 5817"/>
                <a:gd name="T5" fmla="*/ 605 h 5792"/>
                <a:gd name="T6" fmla="*/ 5676 w 5817"/>
                <a:gd name="T7" fmla="*/ 140 h 5792"/>
                <a:gd name="T8" fmla="*/ 5211 w 5817"/>
                <a:gd name="T9" fmla="*/ 102 h 5792"/>
                <a:gd name="T10" fmla="*/ 553 w 5817"/>
                <a:gd name="T11" fmla="*/ 3473 h 5792"/>
                <a:gd name="T12" fmla="*/ 29 w 5817"/>
                <a:gd name="T13" fmla="*/ 4410 h 5792"/>
                <a:gd name="T14" fmla="*/ 400 w 5817"/>
                <a:gd name="T15" fmla="*/ 5416 h 5792"/>
                <a:gd name="T16" fmla="*/ 1306 w 5817"/>
                <a:gd name="T17" fmla="*/ 5792 h 5792"/>
                <a:gd name="T18" fmla="*/ 1407 w 5817"/>
                <a:gd name="T19" fmla="*/ 5788 h 5792"/>
                <a:gd name="T20" fmla="*/ 746 w 5817"/>
                <a:gd name="T21" fmla="*/ 4466 h 5792"/>
                <a:gd name="T22" fmla="*/ 975 w 5817"/>
                <a:gd name="T23" fmla="*/ 4055 h 5792"/>
                <a:gd name="T24" fmla="*/ 3817 w 5817"/>
                <a:gd name="T25" fmla="*/ 1999 h 5792"/>
                <a:gd name="T26" fmla="*/ 1762 w 5817"/>
                <a:gd name="T27" fmla="*/ 4840 h 5792"/>
                <a:gd name="T28" fmla="*/ 1350 w 5817"/>
                <a:gd name="T29" fmla="*/ 5070 h 5792"/>
                <a:gd name="T30" fmla="*/ 909 w 5817"/>
                <a:gd name="T31" fmla="*/ 4907 h 5792"/>
                <a:gd name="T32" fmla="*/ 746 w 5817"/>
                <a:gd name="T33" fmla="*/ 446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17" h="5792">
                  <a:moveTo>
                    <a:pt x="1407" y="5788"/>
                  </a:moveTo>
                  <a:cubicBezTo>
                    <a:pt x="1781" y="5759"/>
                    <a:pt x="2123" y="5568"/>
                    <a:pt x="2345" y="5263"/>
                  </a:cubicBezTo>
                  <a:lnTo>
                    <a:pt x="5714" y="605"/>
                  </a:lnTo>
                  <a:cubicBezTo>
                    <a:pt x="5817" y="462"/>
                    <a:pt x="5802" y="265"/>
                    <a:pt x="5676" y="140"/>
                  </a:cubicBezTo>
                  <a:cubicBezTo>
                    <a:pt x="5551" y="15"/>
                    <a:pt x="5354" y="0"/>
                    <a:pt x="5211" y="102"/>
                  </a:cubicBezTo>
                  <a:lnTo>
                    <a:pt x="553" y="3473"/>
                  </a:lnTo>
                  <a:cubicBezTo>
                    <a:pt x="249" y="3694"/>
                    <a:pt x="58" y="4035"/>
                    <a:pt x="29" y="4410"/>
                  </a:cubicBezTo>
                  <a:cubicBezTo>
                    <a:pt x="0" y="4784"/>
                    <a:pt x="135" y="5151"/>
                    <a:pt x="400" y="5416"/>
                  </a:cubicBezTo>
                  <a:cubicBezTo>
                    <a:pt x="642" y="5658"/>
                    <a:pt x="968" y="5792"/>
                    <a:pt x="1306" y="5792"/>
                  </a:cubicBezTo>
                  <a:cubicBezTo>
                    <a:pt x="1340" y="5792"/>
                    <a:pt x="1373" y="5790"/>
                    <a:pt x="1407" y="5788"/>
                  </a:cubicBezTo>
                  <a:close/>
                  <a:moveTo>
                    <a:pt x="746" y="4466"/>
                  </a:moveTo>
                  <a:cubicBezTo>
                    <a:pt x="759" y="4301"/>
                    <a:pt x="843" y="4151"/>
                    <a:pt x="975" y="4055"/>
                  </a:cubicBezTo>
                  <a:lnTo>
                    <a:pt x="3817" y="1999"/>
                  </a:lnTo>
                  <a:lnTo>
                    <a:pt x="1762" y="4840"/>
                  </a:lnTo>
                  <a:cubicBezTo>
                    <a:pt x="1665" y="4974"/>
                    <a:pt x="1515" y="5057"/>
                    <a:pt x="1350" y="5070"/>
                  </a:cubicBezTo>
                  <a:cubicBezTo>
                    <a:pt x="1187" y="5081"/>
                    <a:pt x="1026" y="5024"/>
                    <a:pt x="909" y="4907"/>
                  </a:cubicBezTo>
                  <a:cubicBezTo>
                    <a:pt x="793" y="4791"/>
                    <a:pt x="733" y="4630"/>
                    <a:pt x="746" y="44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44A243DC-4C19-4737-9178-6982A25F00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12" y="1597"/>
              <a:ext cx="220" cy="382"/>
            </a:xfrm>
            <a:custGeom>
              <a:avLst/>
              <a:gdLst>
                <a:gd name="T0" fmla="*/ 10910 w 12419"/>
                <a:gd name="T1" fmla="*/ 7017 h 21590"/>
                <a:gd name="T2" fmla="*/ 9611 w 12419"/>
                <a:gd name="T3" fmla="*/ 5268 h 21590"/>
                <a:gd name="T4" fmla="*/ 10893 w 12419"/>
                <a:gd name="T5" fmla="*/ 5005 h 21590"/>
                <a:gd name="T6" fmla="*/ 10893 w 12419"/>
                <a:gd name="T7" fmla="*/ 1951 h 21590"/>
                <a:gd name="T8" fmla="*/ 9875 w 12419"/>
                <a:gd name="T9" fmla="*/ 3987 h 21590"/>
                <a:gd name="T10" fmla="*/ 7372 w 12419"/>
                <a:gd name="T11" fmla="*/ 3476 h 21590"/>
                <a:gd name="T12" fmla="*/ 7331 w 12419"/>
                <a:gd name="T13" fmla="*/ 3453 h 21590"/>
                <a:gd name="T14" fmla="*/ 3634 w 12419"/>
                <a:gd name="T15" fmla="*/ 1799 h 21590"/>
                <a:gd name="T16" fmla="*/ 5073 w 12419"/>
                <a:gd name="T17" fmla="*/ 900 h 21590"/>
                <a:gd name="T18" fmla="*/ 935 w 12419"/>
                <a:gd name="T19" fmla="*/ 0 h 21590"/>
                <a:gd name="T20" fmla="*/ 935 w 12419"/>
                <a:gd name="T21" fmla="*/ 1799 h 21590"/>
                <a:gd name="T22" fmla="*/ 1475 w 12419"/>
                <a:gd name="T23" fmla="*/ 2215 h 21590"/>
                <a:gd name="T24" fmla="*/ 44 w 12419"/>
                <a:gd name="T25" fmla="*/ 2839 h 21590"/>
                <a:gd name="T26" fmla="*/ 1476 w 12419"/>
                <a:gd name="T27" fmla="*/ 2937 h 21590"/>
                <a:gd name="T28" fmla="*/ 2194 w 12419"/>
                <a:gd name="T29" fmla="*/ 2887 h 21590"/>
                <a:gd name="T30" fmla="*/ 2554 w 12419"/>
                <a:gd name="T31" fmla="*/ 3958 h 21590"/>
                <a:gd name="T32" fmla="*/ 2914 w 12419"/>
                <a:gd name="T33" fmla="*/ 2890 h 21590"/>
                <a:gd name="T34" fmla="*/ 6322 w 12419"/>
                <a:gd name="T35" fmla="*/ 4528 h 21590"/>
                <a:gd name="T36" fmla="*/ 6633 w 12419"/>
                <a:gd name="T37" fmla="*/ 5067 h 21590"/>
                <a:gd name="T38" fmla="*/ 7299 w 12419"/>
                <a:gd name="T39" fmla="*/ 4275 h 21590"/>
                <a:gd name="T40" fmla="*/ 9483 w 12419"/>
                <a:gd name="T41" fmla="*/ 7425 h 21590"/>
                <a:gd name="T42" fmla="*/ 9664 w 12419"/>
                <a:gd name="T43" fmla="*/ 8096 h 21590"/>
                <a:gd name="T44" fmla="*/ 10457 w 12419"/>
                <a:gd name="T45" fmla="*/ 7693 h 21590"/>
                <a:gd name="T46" fmla="*/ 10772 w 12419"/>
                <a:gd name="T47" fmla="*/ 11514 h 21590"/>
                <a:gd name="T48" fmla="*/ 10772 w 12419"/>
                <a:gd name="T49" fmla="*/ 12234 h 21590"/>
                <a:gd name="T50" fmla="*/ 10457 w 12419"/>
                <a:gd name="T51" fmla="*/ 16055 h 21590"/>
                <a:gd name="T52" fmla="*/ 9352 w 12419"/>
                <a:gd name="T53" fmla="*/ 15832 h 21590"/>
                <a:gd name="T54" fmla="*/ 10096 w 12419"/>
                <a:gd name="T55" fmla="*/ 16677 h 21590"/>
                <a:gd name="T56" fmla="*/ 6946 w 12419"/>
                <a:gd name="T57" fmla="*/ 18861 h 21590"/>
                <a:gd name="T58" fmla="*/ 6322 w 12419"/>
                <a:gd name="T59" fmla="*/ 19221 h 21590"/>
                <a:gd name="T60" fmla="*/ 2915 w 12419"/>
                <a:gd name="T61" fmla="*/ 20859 h 21590"/>
                <a:gd name="T62" fmla="*/ 2555 w 12419"/>
                <a:gd name="T63" fmla="*/ 19791 h 21590"/>
                <a:gd name="T64" fmla="*/ 2195 w 12419"/>
                <a:gd name="T65" fmla="*/ 20862 h 21590"/>
                <a:gd name="T66" fmla="*/ 46 w 12419"/>
                <a:gd name="T67" fmla="*/ 20910 h 21590"/>
                <a:gd name="T68" fmla="*/ 2496 w 12419"/>
                <a:gd name="T69" fmla="*/ 21590 h 21590"/>
                <a:gd name="T70" fmla="*/ 2554 w 12419"/>
                <a:gd name="T71" fmla="*/ 21590 h 21590"/>
                <a:gd name="T72" fmla="*/ 7319 w 12419"/>
                <a:gd name="T73" fmla="*/ 20303 h 21590"/>
                <a:gd name="T74" fmla="*/ 7371 w 12419"/>
                <a:gd name="T75" fmla="*/ 20273 h 21590"/>
                <a:gd name="T76" fmla="*/ 10909 w 12419"/>
                <a:gd name="T77" fmla="*/ 16732 h 21590"/>
                <a:gd name="T78" fmla="*/ 12211 w 12419"/>
                <a:gd name="T79" fmla="*/ 11875 h 21590"/>
                <a:gd name="T80" fmla="*/ 10892 w 12419"/>
                <a:gd name="T81" fmla="*/ 2969 h 21590"/>
                <a:gd name="T82" fmla="*/ 10892 w 12419"/>
                <a:gd name="T83" fmla="*/ 3987 h 21590"/>
                <a:gd name="T84" fmla="*/ 10892 w 12419"/>
                <a:gd name="T85" fmla="*/ 2969 h 21590"/>
                <a:gd name="T86" fmla="*/ 2194 w 12419"/>
                <a:gd name="T87" fmla="*/ 1080 h 21590"/>
                <a:gd name="T88" fmla="*/ 755 w 12419"/>
                <a:gd name="T89" fmla="*/ 900 h 21590"/>
                <a:gd name="T90" fmla="*/ 4174 w 12419"/>
                <a:gd name="T91" fmla="*/ 720 h 21590"/>
                <a:gd name="T92" fmla="*/ 4174 w 12419"/>
                <a:gd name="T93" fmla="*/ 1080 h 21590"/>
                <a:gd name="T94" fmla="*/ 2914 w 12419"/>
                <a:gd name="T95" fmla="*/ 2167 h 21590"/>
                <a:gd name="T96" fmla="*/ 2523 w 12419"/>
                <a:gd name="T97" fmla="*/ 2160 h 21590"/>
                <a:gd name="T98" fmla="*/ 2319 w 12419"/>
                <a:gd name="T99" fmla="*/ 2164 h 2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419" h="21590">
                  <a:moveTo>
                    <a:pt x="10917" y="7040"/>
                  </a:moveTo>
                  <a:cubicBezTo>
                    <a:pt x="10914" y="7032"/>
                    <a:pt x="10914" y="7024"/>
                    <a:pt x="10910" y="7017"/>
                  </a:cubicBezTo>
                  <a:cubicBezTo>
                    <a:pt x="10905" y="7010"/>
                    <a:pt x="10898" y="7006"/>
                    <a:pt x="10894" y="6999"/>
                  </a:cubicBezTo>
                  <a:cubicBezTo>
                    <a:pt x="10530" y="6375"/>
                    <a:pt x="10100" y="5795"/>
                    <a:pt x="9611" y="5268"/>
                  </a:cubicBezTo>
                  <a:lnTo>
                    <a:pt x="10384" y="4496"/>
                  </a:lnTo>
                  <a:lnTo>
                    <a:pt x="10893" y="5005"/>
                  </a:lnTo>
                  <a:lnTo>
                    <a:pt x="12419" y="3478"/>
                  </a:lnTo>
                  <a:lnTo>
                    <a:pt x="10893" y="1951"/>
                  </a:lnTo>
                  <a:lnTo>
                    <a:pt x="9366" y="3478"/>
                  </a:lnTo>
                  <a:lnTo>
                    <a:pt x="9875" y="3987"/>
                  </a:lnTo>
                  <a:lnTo>
                    <a:pt x="9102" y="4760"/>
                  </a:lnTo>
                  <a:cubicBezTo>
                    <a:pt x="8576" y="4271"/>
                    <a:pt x="7996" y="3840"/>
                    <a:pt x="7372" y="3476"/>
                  </a:cubicBezTo>
                  <a:cubicBezTo>
                    <a:pt x="7365" y="3472"/>
                    <a:pt x="7361" y="3465"/>
                    <a:pt x="7354" y="3461"/>
                  </a:cubicBezTo>
                  <a:cubicBezTo>
                    <a:pt x="7346" y="3456"/>
                    <a:pt x="7338" y="3457"/>
                    <a:pt x="7331" y="3453"/>
                  </a:cubicBezTo>
                  <a:cubicBezTo>
                    <a:pt x="6218" y="2811"/>
                    <a:pt x="4967" y="2384"/>
                    <a:pt x="3634" y="2228"/>
                  </a:cubicBezTo>
                  <a:lnTo>
                    <a:pt x="3634" y="1799"/>
                  </a:lnTo>
                  <a:lnTo>
                    <a:pt x="4174" y="1799"/>
                  </a:lnTo>
                  <a:cubicBezTo>
                    <a:pt x="4670" y="1799"/>
                    <a:pt x="5073" y="1396"/>
                    <a:pt x="5073" y="900"/>
                  </a:cubicBezTo>
                  <a:cubicBezTo>
                    <a:pt x="5073" y="403"/>
                    <a:pt x="4670" y="0"/>
                    <a:pt x="4174" y="0"/>
                  </a:cubicBezTo>
                  <a:lnTo>
                    <a:pt x="935" y="0"/>
                  </a:lnTo>
                  <a:cubicBezTo>
                    <a:pt x="439" y="0"/>
                    <a:pt x="35" y="403"/>
                    <a:pt x="35" y="900"/>
                  </a:cubicBezTo>
                  <a:cubicBezTo>
                    <a:pt x="35" y="1396"/>
                    <a:pt x="439" y="1799"/>
                    <a:pt x="935" y="1799"/>
                  </a:cubicBezTo>
                  <a:lnTo>
                    <a:pt x="1475" y="1799"/>
                  </a:lnTo>
                  <a:lnTo>
                    <a:pt x="1475" y="2215"/>
                  </a:lnTo>
                  <a:cubicBezTo>
                    <a:pt x="1086" y="2257"/>
                    <a:pt x="698" y="2320"/>
                    <a:pt x="315" y="2408"/>
                  </a:cubicBezTo>
                  <a:cubicBezTo>
                    <a:pt x="121" y="2452"/>
                    <a:pt x="0" y="2645"/>
                    <a:pt x="44" y="2839"/>
                  </a:cubicBezTo>
                  <a:cubicBezTo>
                    <a:pt x="89" y="3032"/>
                    <a:pt x="282" y="3154"/>
                    <a:pt x="476" y="3109"/>
                  </a:cubicBezTo>
                  <a:cubicBezTo>
                    <a:pt x="807" y="3033"/>
                    <a:pt x="1141" y="2976"/>
                    <a:pt x="1476" y="2937"/>
                  </a:cubicBezTo>
                  <a:lnTo>
                    <a:pt x="1862" y="2908"/>
                  </a:lnTo>
                  <a:cubicBezTo>
                    <a:pt x="1980" y="2899"/>
                    <a:pt x="2089" y="2892"/>
                    <a:pt x="2194" y="2887"/>
                  </a:cubicBezTo>
                  <a:lnTo>
                    <a:pt x="2194" y="3598"/>
                  </a:lnTo>
                  <a:cubicBezTo>
                    <a:pt x="2194" y="3797"/>
                    <a:pt x="2355" y="3958"/>
                    <a:pt x="2554" y="3958"/>
                  </a:cubicBezTo>
                  <a:cubicBezTo>
                    <a:pt x="2753" y="3958"/>
                    <a:pt x="2914" y="3797"/>
                    <a:pt x="2914" y="3598"/>
                  </a:cubicBezTo>
                  <a:lnTo>
                    <a:pt x="2914" y="2890"/>
                  </a:lnTo>
                  <a:cubicBezTo>
                    <a:pt x="4267" y="2952"/>
                    <a:pt x="5543" y="3315"/>
                    <a:pt x="6677" y="3913"/>
                  </a:cubicBezTo>
                  <a:lnTo>
                    <a:pt x="6322" y="4528"/>
                  </a:lnTo>
                  <a:cubicBezTo>
                    <a:pt x="6222" y="4700"/>
                    <a:pt x="6281" y="4920"/>
                    <a:pt x="6453" y="5019"/>
                  </a:cubicBezTo>
                  <a:cubicBezTo>
                    <a:pt x="6510" y="5052"/>
                    <a:pt x="6572" y="5067"/>
                    <a:pt x="6633" y="5067"/>
                  </a:cubicBezTo>
                  <a:cubicBezTo>
                    <a:pt x="6757" y="5067"/>
                    <a:pt x="6878" y="5003"/>
                    <a:pt x="6945" y="4887"/>
                  </a:cubicBezTo>
                  <a:lnTo>
                    <a:pt x="7299" y="4275"/>
                  </a:lnTo>
                  <a:cubicBezTo>
                    <a:pt x="8425" y="4989"/>
                    <a:pt x="9381" y="5945"/>
                    <a:pt x="10095" y="7071"/>
                  </a:cubicBezTo>
                  <a:lnTo>
                    <a:pt x="9483" y="7425"/>
                  </a:lnTo>
                  <a:cubicBezTo>
                    <a:pt x="9311" y="7524"/>
                    <a:pt x="9252" y="7744"/>
                    <a:pt x="9352" y="7916"/>
                  </a:cubicBezTo>
                  <a:cubicBezTo>
                    <a:pt x="9418" y="8032"/>
                    <a:pt x="9539" y="8096"/>
                    <a:pt x="9664" y="8096"/>
                  </a:cubicBezTo>
                  <a:cubicBezTo>
                    <a:pt x="9725" y="8096"/>
                    <a:pt x="9787" y="8081"/>
                    <a:pt x="9843" y="8048"/>
                  </a:cubicBezTo>
                  <a:lnTo>
                    <a:pt x="10457" y="7693"/>
                  </a:lnTo>
                  <a:cubicBezTo>
                    <a:pt x="11064" y="8843"/>
                    <a:pt x="11428" y="10139"/>
                    <a:pt x="11482" y="11514"/>
                  </a:cubicBezTo>
                  <a:lnTo>
                    <a:pt x="10772" y="11514"/>
                  </a:lnTo>
                  <a:cubicBezTo>
                    <a:pt x="10573" y="11514"/>
                    <a:pt x="10412" y="11675"/>
                    <a:pt x="10412" y="11874"/>
                  </a:cubicBezTo>
                  <a:cubicBezTo>
                    <a:pt x="10412" y="12073"/>
                    <a:pt x="10573" y="12234"/>
                    <a:pt x="10772" y="12234"/>
                  </a:cubicBezTo>
                  <a:lnTo>
                    <a:pt x="11482" y="12234"/>
                  </a:lnTo>
                  <a:cubicBezTo>
                    <a:pt x="11428" y="13609"/>
                    <a:pt x="11064" y="14905"/>
                    <a:pt x="10457" y="16055"/>
                  </a:cubicBezTo>
                  <a:lnTo>
                    <a:pt x="9843" y="15700"/>
                  </a:lnTo>
                  <a:cubicBezTo>
                    <a:pt x="9671" y="15601"/>
                    <a:pt x="9451" y="15659"/>
                    <a:pt x="9352" y="15832"/>
                  </a:cubicBezTo>
                  <a:cubicBezTo>
                    <a:pt x="9252" y="16004"/>
                    <a:pt x="9311" y="16224"/>
                    <a:pt x="9483" y="16324"/>
                  </a:cubicBezTo>
                  <a:lnTo>
                    <a:pt x="10096" y="16677"/>
                  </a:lnTo>
                  <a:cubicBezTo>
                    <a:pt x="9382" y="17803"/>
                    <a:pt x="8425" y="18760"/>
                    <a:pt x="7299" y="19474"/>
                  </a:cubicBezTo>
                  <a:lnTo>
                    <a:pt x="6946" y="18861"/>
                  </a:lnTo>
                  <a:cubicBezTo>
                    <a:pt x="6846" y="18688"/>
                    <a:pt x="6625" y="18630"/>
                    <a:pt x="6454" y="18729"/>
                  </a:cubicBezTo>
                  <a:cubicBezTo>
                    <a:pt x="6282" y="18829"/>
                    <a:pt x="6223" y="19049"/>
                    <a:pt x="6322" y="19221"/>
                  </a:cubicBezTo>
                  <a:lnTo>
                    <a:pt x="6677" y="19835"/>
                  </a:lnTo>
                  <a:cubicBezTo>
                    <a:pt x="5543" y="20433"/>
                    <a:pt x="4268" y="20797"/>
                    <a:pt x="2915" y="20859"/>
                  </a:cubicBezTo>
                  <a:lnTo>
                    <a:pt x="2915" y="20151"/>
                  </a:lnTo>
                  <a:cubicBezTo>
                    <a:pt x="2915" y="19952"/>
                    <a:pt x="2754" y="19791"/>
                    <a:pt x="2555" y="19791"/>
                  </a:cubicBezTo>
                  <a:cubicBezTo>
                    <a:pt x="2356" y="19791"/>
                    <a:pt x="2195" y="19952"/>
                    <a:pt x="2195" y="20151"/>
                  </a:cubicBezTo>
                  <a:lnTo>
                    <a:pt x="2195" y="20862"/>
                  </a:lnTo>
                  <a:cubicBezTo>
                    <a:pt x="1621" y="20842"/>
                    <a:pt x="1044" y="20770"/>
                    <a:pt x="477" y="20640"/>
                  </a:cubicBezTo>
                  <a:cubicBezTo>
                    <a:pt x="283" y="20593"/>
                    <a:pt x="90" y="20716"/>
                    <a:pt x="46" y="20910"/>
                  </a:cubicBezTo>
                  <a:cubicBezTo>
                    <a:pt x="1" y="21104"/>
                    <a:pt x="122" y="21297"/>
                    <a:pt x="316" y="21341"/>
                  </a:cubicBezTo>
                  <a:cubicBezTo>
                    <a:pt x="1034" y="21507"/>
                    <a:pt x="1768" y="21590"/>
                    <a:pt x="2496" y="21590"/>
                  </a:cubicBezTo>
                  <a:cubicBezTo>
                    <a:pt x="2513" y="21590"/>
                    <a:pt x="2530" y="21589"/>
                    <a:pt x="2548" y="21589"/>
                  </a:cubicBezTo>
                  <a:cubicBezTo>
                    <a:pt x="2550" y="21589"/>
                    <a:pt x="2552" y="21590"/>
                    <a:pt x="2554" y="21590"/>
                  </a:cubicBezTo>
                  <a:cubicBezTo>
                    <a:pt x="2557" y="21590"/>
                    <a:pt x="2560" y="21588"/>
                    <a:pt x="2563" y="21588"/>
                  </a:cubicBezTo>
                  <a:cubicBezTo>
                    <a:pt x="4292" y="21576"/>
                    <a:pt x="5915" y="21109"/>
                    <a:pt x="7319" y="20303"/>
                  </a:cubicBezTo>
                  <a:cubicBezTo>
                    <a:pt x="7330" y="20298"/>
                    <a:pt x="7342" y="20295"/>
                    <a:pt x="7353" y="20289"/>
                  </a:cubicBezTo>
                  <a:cubicBezTo>
                    <a:pt x="7360" y="20284"/>
                    <a:pt x="7364" y="20277"/>
                    <a:pt x="7371" y="20273"/>
                  </a:cubicBezTo>
                  <a:cubicBezTo>
                    <a:pt x="8824" y="19426"/>
                    <a:pt x="10039" y="18213"/>
                    <a:pt x="10888" y="16760"/>
                  </a:cubicBezTo>
                  <a:cubicBezTo>
                    <a:pt x="10895" y="16751"/>
                    <a:pt x="10903" y="16743"/>
                    <a:pt x="10909" y="16732"/>
                  </a:cubicBezTo>
                  <a:cubicBezTo>
                    <a:pt x="10914" y="16725"/>
                    <a:pt x="10913" y="16717"/>
                    <a:pt x="10917" y="16709"/>
                  </a:cubicBezTo>
                  <a:cubicBezTo>
                    <a:pt x="11739" y="15284"/>
                    <a:pt x="12211" y="13634"/>
                    <a:pt x="12211" y="11875"/>
                  </a:cubicBezTo>
                  <a:cubicBezTo>
                    <a:pt x="12211" y="10115"/>
                    <a:pt x="11739" y="8465"/>
                    <a:pt x="10917" y="7040"/>
                  </a:cubicBezTo>
                  <a:close/>
                  <a:moveTo>
                    <a:pt x="10892" y="2969"/>
                  </a:moveTo>
                  <a:lnTo>
                    <a:pt x="11401" y="3478"/>
                  </a:lnTo>
                  <a:lnTo>
                    <a:pt x="10892" y="3987"/>
                  </a:lnTo>
                  <a:lnTo>
                    <a:pt x="10383" y="3478"/>
                  </a:lnTo>
                  <a:lnTo>
                    <a:pt x="10892" y="2969"/>
                  </a:lnTo>
                  <a:close/>
                  <a:moveTo>
                    <a:pt x="2194" y="2167"/>
                  </a:moveTo>
                  <a:lnTo>
                    <a:pt x="2194" y="1080"/>
                  </a:lnTo>
                  <a:lnTo>
                    <a:pt x="935" y="1080"/>
                  </a:lnTo>
                  <a:cubicBezTo>
                    <a:pt x="836" y="1080"/>
                    <a:pt x="755" y="999"/>
                    <a:pt x="755" y="900"/>
                  </a:cubicBezTo>
                  <a:cubicBezTo>
                    <a:pt x="755" y="801"/>
                    <a:pt x="836" y="720"/>
                    <a:pt x="935" y="720"/>
                  </a:cubicBezTo>
                  <a:lnTo>
                    <a:pt x="4174" y="720"/>
                  </a:lnTo>
                  <a:cubicBezTo>
                    <a:pt x="4272" y="720"/>
                    <a:pt x="4353" y="801"/>
                    <a:pt x="4353" y="900"/>
                  </a:cubicBezTo>
                  <a:cubicBezTo>
                    <a:pt x="4353" y="999"/>
                    <a:pt x="4272" y="1080"/>
                    <a:pt x="4174" y="1080"/>
                  </a:cubicBezTo>
                  <a:lnTo>
                    <a:pt x="2914" y="1080"/>
                  </a:lnTo>
                  <a:lnTo>
                    <a:pt x="2914" y="2167"/>
                  </a:lnTo>
                  <a:cubicBezTo>
                    <a:pt x="2789" y="2162"/>
                    <a:pt x="2669" y="2159"/>
                    <a:pt x="2554" y="2159"/>
                  </a:cubicBezTo>
                  <a:cubicBezTo>
                    <a:pt x="2544" y="2159"/>
                    <a:pt x="2533" y="2160"/>
                    <a:pt x="2523" y="2160"/>
                  </a:cubicBezTo>
                  <a:cubicBezTo>
                    <a:pt x="2514" y="2160"/>
                    <a:pt x="2505" y="2159"/>
                    <a:pt x="2496" y="2159"/>
                  </a:cubicBezTo>
                  <a:cubicBezTo>
                    <a:pt x="2437" y="2159"/>
                    <a:pt x="2378" y="2163"/>
                    <a:pt x="2319" y="2164"/>
                  </a:cubicBezTo>
                  <a:cubicBezTo>
                    <a:pt x="2277" y="2165"/>
                    <a:pt x="2238" y="2165"/>
                    <a:pt x="2194" y="21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777A15BA-EEF5-42DF-BECF-D3717B90D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1686"/>
              <a:ext cx="45" cy="12"/>
            </a:xfrm>
            <a:custGeom>
              <a:avLst/>
              <a:gdLst>
                <a:gd name="T0" fmla="*/ 2159 w 2519"/>
                <a:gd name="T1" fmla="*/ 0 h 719"/>
                <a:gd name="T2" fmla="*/ 360 w 2519"/>
                <a:gd name="T3" fmla="*/ 0 h 719"/>
                <a:gd name="T4" fmla="*/ 0 w 2519"/>
                <a:gd name="T5" fmla="*/ 360 h 719"/>
                <a:gd name="T6" fmla="*/ 360 w 2519"/>
                <a:gd name="T7" fmla="*/ 719 h 719"/>
                <a:gd name="T8" fmla="*/ 2159 w 2519"/>
                <a:gd name="T9" fmla="*/ 719 h 719"/>
                <a:gd name="T10" fmla="*/ 2519 w 2519"/>
                <a:gd name="T11" fmla="*/ 360 h 719"/>
                <a:gd name="T12" fmla="*/ 2159 w 2519"/>
                <a:gd name="T13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19" h="719">
                  <a:moveTo>
                    <a:pt x="2159" y="0"/>
                  </a:moveTo>
                  <a:lnTo>
                    <a:pt x="360" y="0"/>
                  </a:lnTo>
                  <a:cubicBezTo>
                    <a:pt x="161" y="0"/>
                    <a:pt x="0" y="161"/>
                    <a:pt x="0" y="360"/>
                  </a:cubicBezTo>
                  <a:cubicBezTo>
                    <a:pt x="0" y="559"/>
                    <a:pt x="161" y="719"/>
                    <a:pt x="360" y="719"/>
                  </a:cubicBezTo>
                  <a:lnTo>
                    <a:pt x="2159" y="719"/>
                  </a:lnTo>
                  <a:cubicBezTo>
                    <a:pt x="2358" y="719"/>
                    <a:pt x="2519" y="559"/>
                    <a:pt x="2519" y="360"/>
                  </a:cubicBezTo>
                  <a:cubicBezTo>
                    <a:pt x="2519" y="161"/>
                    <a:pt x="2358" y="0"/>
                    <a:pt x="215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C46CCA47-B3BB-43AA-881F-DAA12BE175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0" y="1730"/>
              <a:ext cx="77" cy="13"/>
            </a:xfrm>
            <a:custGeom>
              <a:avLst/>
              <a:gdLst>
                <a:gd name="T0" fmla="*/ 3958 w 4318"/>
                <a:gd name="T1" fmla="*/ 0 h 719"/>
                <a:gd name="T2" fmla="*/ 359 w 4318"/>
                <a:gd name="T3" fmla="*/ 0 h 719"/>
                <a:gd name="T4" fmla="*/ 0 w 4318"/>
                <a:gd name="T5" fmla="*/ 359 h 719"/>
                <a:gd name="T6" fmla="*/ 359 w 4318"/>
                <a:gd name="T7" fmla="*/ 719 h 719"/>
                <a:gd name="T8" fmla="*/ 3958 w 4318"/>
                <a:gd name="T9" fmla="*/ 719 h 719"/>
                <a:gd name="T10" fmla="*/ 4318 w 4318"/>
                <a:gd name="T11" fmla="*/ 359 h 719"/>
                <a:gd name="T12" fmla="*/ 3958 w 4318"/>
                <a:gd name="T13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18" h="719">
                  <a:moveTo>
                    <a:pt x="3958" y="0"/>
                  </a:moveTo>
                  <a:lnTo>
                    <a:pt x="359" y="0"/>
                  </a:lnTo>
                  <a:cubicBezTo>
                    <a:pt x="160" y="0"/>
                    <a:pt x="0" y="160"/>
                    <a:pt x="0" y="359"/>
                  </a:cubicBezTo>
                  <a:cubicBezTo>
                    <a:pt x="0" y="558"/>
                    <a:pt x="160" y="719"/>
                    <a:pt x="359" y="719"/>
                  </a:cubicBezTo>
                  <a:lnTo>
                    <a:pt x="3958" y="719"/>
                  </a:lnTo>
                  <a:cubicBezTo>
                    <a:pt x="4157" y="719"/>
                    <a:pt x="4318" y="558"/>
                    <a:pt x="4318" y="359"/>
                  </a:cubicBezTo>
                  <a:cubicBezTo>
                    <a:pt x="4318" y="160"/>
                    <a:pt x="4157" y="0"/>
                    <a:pt x="39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FCA26A77-35CD-49E6-8F21-DC48FAC58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8" y="1775"/>
              <a:ext cx="109" cy="13"/>
            </a:xfrm>
            <a:custGeom>
              <a:avLst/>
              <a:gdLst>
                <a:gd name="T0" fmla="*/ 5758 w 6118"/>
                <a:gd name="T1" fmla="*/ 0 h 720"/>
                <a:gd name="T2" fmla="*/ 360 w 6118"/>
                <a:gd name="T3" fmla="*/ 0 h 720"/>
                <a:gd name="T4" fmla="*/ 0 w 6118"/>
                <a:gd name="T5" fmla="*/ 360 h 720"/>
                <a:gd name="T6" fmla="*/ 360 w 6118"/>
                <a:gd name="T7" fmla="*/ 720 h 720"/>
                <a:gd name="T8" fmla="*/ 5758 w 6118"/>
                <a:gd name="T9" fmla="*/ 720 h 720"/>
                <a:gd name="T10" fmla="*/ 6118 w 6118"/>
                <a:gd name="T11" fmla="*/ 360 h 720"/>
                <a:gd name="T12" fmla="*/ 5758 w 6118"/>
                <a:gd name="T13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18" h="720">
                  <a:moveTo>
                    <a:pt x="5758" y="0"/>
                  </a:moveTo>
                  <a:lnTo>
                    <a:pt x="360" y="0"/>
                  </a:lnTo>
                  <a:cubicBezTo>
                    <a:pt x="161" y="0"/>
                    <a:pt x="0" y="161"/>
                    <a:pt x="0" y="360"/>
                  </a:cubicBezTo>
                  <a:cubicBezTo>
                    <a:pt x="0" y="559"/>
                    <a:pt x="161" y="720"/>
                    <a:pt x="360" y="720"/>
                  </a:cubicBezTo>
                  <a:lnTo>
                    <a:pt x="5758" y="720"/>
                  </a:lnTo>
                  <a:cubicBezTo>
                    <a:pt x="5957" y="720"/>
                    <a:pt x="6118" y="559"/>
                    <a:pt x="6118" y="360"/>
                  </a:cubicBezTo>
                  <a:cubicBezTo>
                    <a:pt x="6118" y="161"/>
                    <a:pt x="5957" y="0"/>
                    <a:pt x="57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3D23D8BA-6D57-4263-B9F2-0C205C85D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3" y="1819"/>
              <a:ext cx="134" cy="13"/>
            </a:xfrm>
            <a:custGeom>
              <a:avLst/>
              <a:gdLst>
                <a:gd name="T0" fmla="*/ 7197 w 7557"/>
                <a:gd name="T1" fmla="*/ 0 h 720"/>
                <a:gd name="T2" fmla="*/ 360 w 7557"/>
                <a:gd name="T3" fmla="*/ 0 h 720"/>
                <a:gd name="T4" fmla="*/ 0 w 7557"/>
                <a:gd name="T5" fmla="*/ 360 h 720"/>
                <a:gd name="T6" fmla="*/ 360 w 7557"/>
                <a:gd name="T7" fmla="*/ 720 h 720"/>
                <a:gd name="T8" fmla="*/ 7197 w 7557"/>
                <a:gd name="T9" fmla="*/ 720 h 720"/>
                <a:gd name="T10" fmla="*/ 7557 w 7557"/>
                <a:gd name="T11" fmla="*/ 360 h 720"/>
                <a:gd name="T12" fmla="*/ 7197 w 7557"/>
                <a:gd name="T13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57" h="720">
                  <a:moveTo>
                    <a:pt x="7197" y="0"/>
                  </a:moveTo>
                  <a:lnTo>
                    <a:pt x="360" y="0"/>
                  </a:lnTo>
                  <a:cubicBezTo>
                    <a:pt x="161" y="0"/>
                    <a:pt x="0" y="161"/>
                    <a:pt x="0" y="360"/>
                  </a:cubicBezTo>
                  <a:cubicBezTo>
                    <a:pt x="0" y="559"/>
                    <a:pt x="161" y="720"/>
                    <a:pt x="360" y="720"/>
                  </a:cubicBezTo>
                  <a:lnTo>
                    <a:pt x="7197" y="720"/>
                  </a:lnTo>
                  <a:cubicBezTo>
                    <a:pt x="7396" y="720"/>
                    <a:pt x="7557" y="559"/>
                    <a:pt x="7557" y="360"/>
                  </a:cubicBezTo>
                  <a:cubicBezTo>
                    <a:pt x="7557" y="161"/>
                    <a:pt x="7396" y="0"/>
                    <a:pt x="719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E92F1C0A-B30B-428A-9076-25EACCC82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1" y="1864"/>
              <a:ext cx="96" cy="13"/>
            </a:xfrm>
            <a:custGeom>
              <a:avLst/>
              <a:gdLst>
                <a:gd name="T0" fmla="*/ 5038 w 5398"/>
                <a:gd name="T1" fmla="*/ 0 h 720"/>
                <a:gd name="T2" fmla="*/ 360 w 5398"/>
                <a:gd name="T3" fmla="*/ 0 h 720"/>
                <a:gd name="T4" fmla="*/ 0 w 5398"/>
                <a:gd name="T5" fmla="*/ 360 h 720"/>
                <a:gd name="T6" fmla="*/ 360 w 5398"/>
                <a:gd name="T7" fmla="*/ 720 h 720"/>
                <a:gd name="T8" fmla="*/ 5038 w 5398"/>
                <a:gd name="T9" fmla="*/ 720 h 720"/>
                <a:gd name="T10" fmla="*/ 5398 w 5398"/>
                <a:gd name="T11" fmla="*/ 360 h 720"/>
                <a:gd name="T12" fmla="*/ 5038 w 5398"/>
                <a:gd name="T13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98" h="720">
                  <a:moveTo>
                    <a:pt x="5038" y="0"/>
                  </a:moveTo>
                  <a:lnTo>
                    <a:pt x="360" y="0"/>
                  </a:lnTo>
                  <a:cubicBezTo>
                    <a:pt x="161" y="0"/>
                    <a:pt x="0" y="161"/>
                    <a:pt x="0" y="360"/>
                  </a:cubicBezTo>
                  <a:cubicBezTo>
                    <a:pt x="0" y="559"/>
                    <a:pt x="161" y="720"/>
                    <a:pt x="360" y="720"/>
                  </a:cubicBezTo>
                  <a:lnTo>
                    <a:pt x="5038" y="720"/>
                  </a:lnTo>
                  <a:cubicBezTo>
                    <a:pt x="5237" y="720"/>
                    <a:pt x="5398" y="559"/>
                    <a:pt x="5398" y="360"/>
                  </a:cubicBezTo>
                  <a:cubicBezTo>
                    <a:pt x="5398" y="161"/>
                    <a:pt x="5237" y="0"/>
                    <a:pt x="50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D78842C-053C-4BBB-94B8-F8EC99D86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9" y="1909"/>
              <a:ext cx="58" cy="12"/>
            </a:xfrm>
            <a:custGeom>
              <a:avLst/>
              <a:gdLst>
                <a:gd name="T0" fmla="*/ 2879 w 3239"/>
                <a:gd name="T1" fmla="*/ 0 h 720"/>
                <a:gd name="T2" fmla="*/ 360 w 3239"/>
                <a:gd name="T3" fmla="*/ 0 h 720"/>
                <a:gd name="T4" fmla="*/ 0 w 3239"/>
                <a:gd name="T5" fmla="*/ 360 h 720"/>
                <a:gd name="T6" fmla="*/ 360 w 3239"/>
                <a:gd name="T7" fmla="*/ 720 h 720"/>
                <a:gd name="T8" fmla="*/ 2879 w 3239"/>
                <a:gd name="T9" fmla="*/ 720 h 720"/>
                <a:gd name="T10" fmla="*/ 3239 w 3239"/>
                <a:gd name="T11" fmla="*/ 360 h 720"/>
                <a:gd name="T12" fmla="*/ 2879 w 3239"/>
                <a:gd name="T13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39" h="720">
                  <a:moveTo>
                    <a:pt x="2879" y="0"/>
                  </a:moveTo>
                  <a:lnTo>
                    <a:pt x="360" y="0"/>
                  </a:lnTo>
                  <a:cubicBezTo>
                    <a:pt x="161" y="0"/>
                    <a:pt x="0" y="161"/>
                    <a:pt x="0" y="360"/>
                  </a:cubicBezTo>
                  <a:cubicBezTo>
                    <a:pt x="0" y="559"/>
                    <a:pt x="161" y="720"/>
                    <a:pt x="360" y="720"/>
                  </a:cubicBezTo>
                  <a:lnTo>
                    <a:pt x="2879" y="720"/>
                  </a:lnTo>
                  <a:cubicBezTo>
                    <a:pt x="3078" y="720"/>
                    <a:pt x="3239" y="559"/>
                    <a:pt x="3239" y="360"/>
                  </a:cubicBezTo>
                  <a:cubicBezTo>
                    <a:pt x="3239" y="161"/>
                    <a:pt x="3078" y="0"/>
                    <a:pt x="287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709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6120B4-EF3F-4E5B-A4FB-0F36D6F21C2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65608" y="2874244"/>
            <a:ext cx="2321972" cy="2655888"/>
          </a:xfrm>
        </p:spPr>
        <p:txBody>
          <a:bodyPr/>
          <a:lstStyle/>
          <a:p>
            <a:r>
              <a:rPr lang="en-US" sz="2000" dirty="0"/>
              <a:t>SCALABILITY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IN ACCURACY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340E3-EFA4-49D6-A5ED-F0989EE55CB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ACCURACY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chemeClr val="accent2"/>
                </a:solidFill>
              </a:rPr>
              <a:t>CASE – I: Amount of Training data 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E245A9-744B-4308-AE95-FEB4C220F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589" y="2051174"/>
            <a:ext cx="5151774" cy="367560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7B181451-3B35-4CB5-A236-29770613F2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034767"/>
              </p:ext>
            </p:extLst>
          </p:nvPr>
        </p:nvGraphicFramePr>
        <p:xfrm>
          <a:off x="8245905" y="2212471"/>
          <a:ext cx="3712066" cy="2942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CF126FD-C664-4CD5-B59D-0D64D519E1B5}"/>
              </a:ext>
            </a:extLst>
          </p:cNvPr>
          <p:cNvSpPr txBox="1"/>
          <p:nvPr/>
        </p:nvSpPr>
        <p:spPr>
          <a:xfrm>
            <a:off x="8842342" y="5726783"/>
            <a:ext cx="287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Eliminates Environment specific training</a:t>
            </a:r>
          </a:p>
        </p:txBody>
      </p:sp>
    </p:spTree>
    <p:extLst>
      <p:ext uri="{BB962C8B-B14F-4D97-AF65-F5344CB8AC3E}">
        <p14:creationId xmlns:p14="http://schemas.microsoft.com/office/powerpoint/2010/main" val="93202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49D69E4-F8B2-4492-824F-B13EEAF58E7A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32051901"/>
              </p:ext>
            </p:extLst>
          </p:nvPr>
        </p:nvGraphicFramePr>
        <p:xfrm>
          <a:off x="6306532" y="3894434"/>
          <a:ext cx="3789576" cy="2771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0F7A7-4BD4-4F3C-87B4-2842C75C1D4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FILE SIZES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	</a:t>
            </a:r>
          </a:p>
          <a:p>
            <a:endParaRPr lang="en-US" sz="1800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18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	</a:t>
            </a:r>
          </a:p>
          <a:p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	</a:t>
            </a:r>
          </a:p>
          <a:p>
            <a:endParaRPr lang="en-US" sz="18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sz="1800" b="1" dirty="0">
                <a:solidFill>
                  <a:schemeClr val="accent2"/>
                </a:solidFill>
              </a:rPr>
              <a:t>CASE – I </a:t>
            </a:r>
            <a:r>
              <a:rPr lang="en-US" sz="1800" b="1" dirty="0" err="1">
                <a:solidFill>
                  <a:schemeClr val="accent2"/>
                </a:solidFill>
              </a:rPr>
              <a:t>I</a:t>
            </a:r>
            <a:r>
              <a:rPr lang="en-US" sz="1800" b="1" dirty="0">
                <a:solidFill>
                  <a:schemeClr val="accent2"/>
                </a:solidFill>
              </a:rPr>
              <a:t> : Lesser input parametric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3A5879-F372-45C2-BA56-B570D8E93645}"/>
              </a:ext>
            </a:extLst>
          </p:cNvPr>
          <p:cNvSpPr txBox="1"/>
          <p:nvPr/>
        </p:nvSpPr>
        <p:spPr>
          <a:xfrm>
            <a:off x="4760536" y="1116233"/>
            <a:ext cx="5797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CASE – I : Lesser stacked models in  MODULES</a:t>
            </a:r>
            <a:endParaRPr lang="en-US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923AE0E-80F2-4373-8EC3-745456457F0C}"/>
              </a:ext>
            </a:extLst>
          </p:cNvPr>
          <p:cNvSpPr txBox="1">
            <a:spLocks/>
          </p:cNvSpPr>
          <p:nvPr/>
        </p:nvSpPr>
        <p:spPr>
          <a:xfrm>
            <a:off x="1084082" y="2676282"/>
            <a:ext cx="1926046" cy="26558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SCALABILITY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IN SIZE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FDC68B96-C0A1-48C0-824F-FE1FF29DAD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1825000"/>
              </p:ext>
            </p:extLst>
          </p:nvPr>
        </p:nvGraphicFramePr>
        <p:xfrm>
          <a:off x="4901938" y="1485565"/>
          <a:ext cx="2350523" cy="20161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3575DE7A-3E23-43D7-A3E1-D28C6C9201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205" y="2159813"/>
            <a:ext cx="1037005" cy="6029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99DFFBF-FA60-43AB-B00A-C740F75EE6D6}"/>
              </a:ext>
            </a:extLst>
          </p:cNvPr>
          <p:cNvSpPr txBox="1"/>
          <p:nvPr/>
        </p:nvSpPr>
        <p:spPr>
          <a:xfrm>
            <a:off x="7240874" y="2762723"/>
            <a:ext cx="2251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Eliminate environment specific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9424BB26-8D20-4AF2-9771-ECD1C5567B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0082639"/>
              </p:ext>
            </p:extLst>
          </p:nvPr>
        </p:nvGraphicFramePr>
        <p:xfrm>
          <a:off x="9078659" y="1485565"/>
          <a:ext cx="2350523" cy="20161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A8BFBB5-7CDC-4CE3-919F-0260D4EFEF46}"/>
              </a:ext>
            </a:extLst>
          </p:cNvPr>
          <p:cNvSpPr txBox="1"/>
          <p:nvPr/>
        </p:nvSpPr>
        <p:spPr>
          <a:xfrm>
            <a:off x="3629320" y="4656841"/>
            <a:ext cx="2466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 Inference graph sizes</a:t>
            </a:r>
          </a:p>
        </p:txBody>
      </p:sp>
    </p:spTree>
    <p:extLst>
      <p:ext uri="{BB962C8B-B14F-4D97-AF65-F5344CB8AC3E}">
        <p14:creationId xmlns:p14="http://schemas.microsoft.com/office/powerpoint/2010/main" val="3843570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0F7A7-4BD4-4F3C-87B4-2842C75C1D4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89375" y="113122"/>
            <a:ext cx="7831138" cy="655279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DEPLOYMENT ( PARTITIONING LAYERS OF ARCHITHECTURE)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	</a:t>
            </a:r>
          </a:p>
          <a:p>
            <a:endParaRPr lang="en-US" sz="1800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18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	</a:t>
            </a:r>
          </a:p>
          <a:p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	</a:t>
            </a:r>
          </a:p>
          <a:p>
            <a:endParaRPr lang="en-US" sz="1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923AE0E-80F2-4373-8EC3-745456457F0C}"/>
              </a:ext>
            </a:extLst>
          </p:cNvPr>
          <p:cNvSpPr txBox="1">
            <a:spLocks/>
          </p:cNvSpPr>
          <p:nvPr/>
        </p:nvSpPr>
        <p:spPr>
          <a:xfrm>
            <a:off x="543449" y="2676282"/>
            <a:ext cx="2466679" cy="26558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SCALABILITY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IN DEPLOYMENT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E7582D5D-1B99-45EE-8ABD-66DE9F2FA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5361">
            <a:off x="7596868" y="1079546"/>
            <a:ext cx="528761" cy="8837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F476781-7A48-40F6-AD77-85D3E44C0D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9191">
            <a:off x="7969403" y="1568165"/>
            <a:ext cx="359439" cy="6091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2F5945-DA47-4058-873F-2E7101995C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2081">
            <a:off x="8298994" y="1906536"/>
            <a:ext cx="276003" cy="4457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80D733D-75C0-4B4C-B657-4DFB991C23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204" y="1201195"/>
            <a:ext cx="593558" cy="73601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075AA7-6E29-490B-8333-BE708103E5A5}"/>
              </a:ext>
            </a:extLst>
          </p:cNvPr>
          <p:cNvSpPr txBox="1"/>
          <p:nvPr/>
        </p:nvSpPr>
        <p:spPr>
          <a:xfrm rot="10800000" flipV="1">
            <a:off x="8642334" y="1493007"/>
            <a:ext cx="700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ASSETS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8F32B546-354D-4B71-8996-483AF8F7A084}"/>
              </a:ext>
            </a:extLst>
          </p:cNvPr>
          <p:cNvSpPr/>
          <p:nvPr/>
        </p:nvSpPr>
        <p:spPr>
          <a:xfrm>
            <a:off x="6709073" y="1046942"/>
            <a:ext cx="535943" cy="1384574"/>
          </a:xfrm>
          <a:prstGeom prst="leftBrace">
            <a:avLst>
              <a:gd name="adj1" fmla="val 8333"/>
              <a:gd name="adj2" fmla="val 5204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60C714-948A-4774-8FC7-489815A8B2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122" y="1154253"/>
            <a:ext cx="1360196" cy="13929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Content Placeholder 4">
            <a:extLst>
              <a:ext uri="{FF2B5EF4-FFF2-40B4-BE49-F238E27FC236}">
                <a16:creationId xmlns:a16="http://schemas.microsoft.com/office/drawing/2014/main" id="{FA4FA023-AC69-479D-AF52-1A1CE9B57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5361">
            <a:off x="6807875" y="3502050"/>
            <a:ext cx="528761" cy="8837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AF98F0E-DE22-41C7-9152-F224930BE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9191">
            <a:off x="8121803" y="3737898"/>
            <a:ext cx="359439" cy="6091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D9B89FE-200E-430C-83B6-50476CB972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2081">
            <a:off x="8451394" y="4076269"/>
            <a:ext cx="276003" cy="4457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9C55DDE-9A0C-4EBF-B9E2-20DC6460F6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604" y="3370928"/>
            <a:ext cx="593558" cy="73601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33C5363-FCB8-433E-A2EC-26AEB8E11A18}"/>
              </a:ext>
            </a:extLst>
          </p:cNvPr>
          <p:cNvSpPr txBox="1"/>
          <p:nvPr/>
        </p:nvSpPr>
        <p:spPr>
          <a:xfrm rot="10800000" flipV="1">
            <a:off x="8794734" y="3662740"/>
            <a:ext cx="700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ASSETS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34E51E-0ADD-4E86-9970-D3130AC45AB3}"/>
              </a:ext>
            </a:extLst>
          </p:cNvPr>
          <p:cNvCxnSpPr/>
          <p:nvPr/>
        </p:nvCxnSpPr>
        <p:spPr>
          <a:xfrm>
            <a:off x="7804944" y="3233394"/>
            <a:ext cx="0" cy="138848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Left Brace 26">
            <a:extLst>
              <a:ext uri="{FF2B5EF4-FFF2-40B4-BE49-F238E27FC236}">
                <a16:creationId xmlns:a16="http://schemas.microsoft.com/office/drawing/2014/main" id="{0B54D46E-7026-49EA-A188-7230F7642AB8}"/>
              </a:ext>
            </a:extLst>
          </p:cNvPr>
          <p:cNvSpPr/>
          <p:nvPr/>
        </p:nvSpPr>
        <p:spPr>
          <a:xfrm>
            <a:off x="5933738" y="3370928"/>
            <a:ext cx="535943" cy="1384574"/>
          </a:xfrm>
          <a:prstGeom prst="leftBrace">
            <a:avLst>
              <a:gd name="adj1" fmla="val 8333"/>
              <a:gd name="adj2" fmla="val 5204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F0EFF46-ACC7-4568-A941-C0BACDE8A4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028" y="3429000"/>
            <a:ext cx="1360196" cy="13929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9" name="Right Brace 28">
            <a:extLst>
              <a:ext uri="{FF2B5EF4-FFF2-40B4-BE49-F238E27FC236}">
                <a16:creationId xmlns:a16="http://schemas.microsoft.com/office/drawing/2014/main" id="{E1338510-6D17-4FB9-B112-D158073F5B39}"/>
              </a:ext>
            </a:extLst>
          </p:cNvPr>
          <p:cNvSpPr/>
          <p:nvPr/>
        </p:nvSpPr>
        <p:spPr>
          <a:xfrm>
            <a:off x="9597547" y="3283483"/>
            <a:ext cx="461913" cy="125095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Content Placeholder 4">
            <a:extLst>
              <a:ext uri="{FF2B5EF4-FFF2-40B4-BE49-F238E27FC236}">
                <a16:creationId xmlns:a16="http://schemas.microsoft.com/office/drawing/2014/main" id="{51404CA5-3B9D-4056-9F62-7A6F92ED1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5361">
            <a:off x="8088634" y="5153498"/>
            <a:ext cx="528761" cy="8837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355C0F6-1246-425C-B805-F9EA5B4811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9191">
            <a:off x="8461169" y="5642117"/>
            <a:ext cx="359439" cy="6091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018AA88-249A-437F-BB96-BA75A8F84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2081">
            <a:off x="8790760" y="5980488"/>
            <a:ext cx="276003" cy="4457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F00EE7A-DF1D-403F-BF0D-359486D81B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970" y="5275147"/>
            <a:ext cx="593558" cy="73601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55815E1-0415-4430-AF63-55C214A9E257}"/>
              </a:ext>
            </a:extLst>
          </p:cNvPr>
          <p:cNvSpPr txBox="1"/>
          <p:nvPr/>
        </p:nvSpPr>
        <p:spPr>
          <a:xfrm rot="10800000" flipV="1">
            <a:off x="9134100" y="5566959"/>
            <a:ext cx="700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ASSETS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0B55C3-937F-4D66-8383-31864B913BAA}"/>
              </a:ext>
            </a:extLst>
          </p:cNvPr>
          <p:cNvCxnSpPr/>
          <p:nvPr/>
        </p:nvCxnSpPr>
        <p:spPr>
          <a:xfrm>
            <a:off x="7787212" y="5117184"/>
            <a:ext cx="0" cy="138848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Right Brace 36">
            <a:extLst>
              <a:ext uri="{FF2B5EF4-FFF2-40B4-BE49-F238E27FC236}">
                <a16:creationId xmlns:a16="http://schemas.microsoft.com/office/drawing/2014/main" id="{5A1F31D5-F7BD-45B3-86CB-DAC9FD062D61}"/>
              </a:ext>
            </a:extLst>
          </p:cNvPr>
          <p:cNvSpPr/>
          <p:nvPr/>
        </p:nvSpPr>
        <p:spPr>
          <a:xfrm>
            <a:off x="9801437" y="5117184"/>
            <a:ext cx="461913" cy="13884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5C53BBB-DC00-41C3-AEE6-1EF080891C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528" y="3144141"/>
            <a:ext cx="814472" cy="977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06B0E74-3DE0-488B-AC0A-616318BE49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860" y="5067907"/>
            <a:ext cx="757150" cy="908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84B3749-D9B7-4E55-A8B9-C09B9E1D63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122" y="5245249"/>
            <a:ext cx="1360196" cy="13929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2" name="Left Brace 41">
            <a:extLst>
              <a:ext uri="{FF2B5EF4-FFF2-40B4-BE49-F238E27FC236}">
                <a16:creationId xmlns:a16="http://schemas.microsoft.com/office/drawing/2014/main" id="{BA370029-F27C-492F-95D5-FCA79A5B711E}"/>
              </a:ext>
            </a:extLst>
          </p:cNvPr>
          <p:cNvSpPr/>
          <p:nvPr/>
        </p:nvSpPr>
        <p:spPr>
          <a:xfrm>
            <a:off x="5923544" y="5098338"/>
            <a:ext cx="535943" cy="1384574"/>
          </a:xfrm>
          <a:prstGeom prst="leftBrace">
            <a:avLst>
              <a:gd name="adj1" fmla="val 8333"/>
              <a:gd name="adj2" fmla="val 5204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9CEA33C8-BD14-4CB2-A9C2-FE26DF9B46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416" y="5311993"/>
            <a:ext cx="1195388" cy="9572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AC487E0-406C-42F0-BDB6-67D99DFE0A4C}"/>
              </a:ext>
            </a:extLst>
          </p:cNvPr>
          <p:cNvSpPr txBox="1"/>
          <p:nvPr/>
        </p:nvSpPr>
        <p:spPr>
          <a:xfrm>
            <a:off x="4477732" y="2391071"/>
            <a:ext cx="1456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CLIENT MACHINE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C6C630A-2FB4-4EEE-8B53-197E2AC15045}"/>
              </a:ext>
            </a:extLst>
          </p:cNvPr>
          <p:cNvSpPr txBox="1"/>
          <p:nvPr/>
        </p:nvSpPr>
        <p:spPr>
          <a:xfrm>
            <a:off x="4391154" y="4621883"/>
            <a:ext cx="1456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CLIENT MACHINE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A13EB7E-554D-4971-B318-2305299C66C4}"/>
              </a:ext>
            </a:extLst>
          </p:cNvPr>
          <p:cNvSpPr txBox="1"/>
          <p:nvPr/>
        </p:nvSpPr>
        <p:spPr>
          <a:xfrm>
            <a:off x="4488697" y="6435913"/>
            <a:ext cx="1456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CLIENT MACHINE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E57BE3C-A021-47BA-963F-41FE9115E60E}"/>
              </a:ext>
            </a:extLst>
          </p:cNvPr>
          <p:cNvSpPr txBox="1"/>
          <p:nvPr/>
        </p:nvSpPr>
        <p:spPr>
          <a:xfrm>
            <a:off x="10687857" y="4471065"/>
            <a:ext cx="1456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VIRTUAL SERVER MACHINE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2C43C06-C47A-4749-80C4-A136C89FF76C}"/>
              </a:ext>
            </a:extLst>
          </p:cNvPr>
          <p:cNvSpPr txBox="1"/>
          <p:nvPr/>
        </p:nvSpPr>
        <p:spPr>
          <a:xfrm>
            <a:off x="3302982" y="1223844"/>
            <a:ext cx="1456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CASE - I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03C0853-42BA-46F6-8681-F6207554FE59}"/>
              </a:ext>
            </a:extLst>
          </p:cNvPr>
          <p:cNvSpPr txBox="1"/>
          <p:nvPr/>
        </p:nvSpPr>
        <p:spPr>
          <a:xfrm>
            <a:off x="3322369" y="3383464"/>
            <a:ext cx="1456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CASE - II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DEDA1FA-AB5C-4D47-B76D-920EA3826DC4}"/>
              </a:ext>
            </a:extLst>
          </p:cNvPr>
          <p:cNvSpPr txBox="1"/>
          <p:nvPr/>
        </p:nvSpPr>
        <p:spPr>
          <a:xfrm>
            <a:off x="3327918" y="5217548"/>
            <a:ext cx="1456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CASE – III</a:t>
            </a:r>
          </a:p>
        </p:txBody>
      </p:sp>
    </p:spTree>
    <p:extLst>
      <p:ext uri="{BB962C8B-B14F-4D97-AF65-F5344CB8AC3E}">
        <p14:creationId xmlns:p14="http://schemas.microsoft.com/office/powerpoint/2010/main" val="3114383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6">
            <a:extLst>
              <a:ext uri="{FF2B5EF4-FFF2-40B4-BE49-F238E27FC236}">
                <a16:creationId xmlns:a16="http://schemas.microsoft.com/office/drawing/2014/main" id="{FB6D5E5D-FDEB-4869-A46F-B274CD494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717" y="2858936"/>
            <a:ext cx="1993583" cy="1993583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6120B4-EF3F-4E5B-A4FB-0F36D6F21C2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65608" y="2874244"/>
            <a:ext cx="2321972" cy="2655888"/>
          </a:xfrm>
        </p:spPr>
        <p:txBody>
          <a:bodyPr/>
          <a:lstStyle/>
          <a:p>
            <a:r>
              <a:rPr lang="en-US" sz="2000" dirty="0"/>
              <a:t>SCALABILITY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IN TIME TAKEN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340E3-EFA4-49D6-A5ED-F0989EE55CB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459637" y="176854"/>
            <a:ext cx="8260876" cy="648905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TIME</a:t>
            </a:r>
            <a:r>
              <a:rPr lang="en-US" dirty="0">
                <a:solidFill>
                  <a:schemeClr val="accent2"/>
                </a:solidFill>
              </a:rPr>
              <a:t> </a:t>
            </a:r>
          </a:p>
          <a:p>
            <a:endParaRPr lang="en-US" b="1" dirty="0">
              <a:solidFill>
                <a:schemeClr val="accent2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SOLUTION: -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Pre load the dockers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8" name="Content Placeholder 16">
            <a:extLst>
              <a:ext uri="{FF2B5EF4-FFF2-40B4-BE49-F238E27FC236}">
                <a16:creationId xmlns:a16="http://schemas.microsoft.com/office/drawing/2014/main" id="{0C73DDA6-55BB-489E-A947-64091D4A0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142" y="176854"/>
            <a:ext cx="2682081" cy="26820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62785A-7C2A-44A4-9314-5343D83B6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733" y="1240727"/>
            <a:ext cx="1274064" cy="7407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6C381C-C437-45A2-87DB-58333EA692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835" y="1116662"/>
            <a:ext cx="1541330" cy="102412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348683-107E-4947-B39B-F54006A949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985" y="1258359"/>
            <a:ext cx="562958" cy="740735"/>
          </a:xfrm>
          <a:prstGeom prst="rect">
            <a:avLst/>
          </a:prstGeom>
        </p:spPr>
      </p:pic>
      <p:sp>
        <p:nvSpPr>
          <p:cNvPr id="14" name="Plus Sign 13">
            <a:extLst>
              <a:ext uri="{FF2B5EF4-FFF2-40B4-BE49-F238E27FC236}">
                <a16:creationId xmlns:a16="http://schemas.microsoft.com/office/drawing/2014/main" id="{5DCEE9EA-0F9D-4D64-8538-3B0B1F6D4ACD}"/>
              </a:ext>
            </a:extLst>
          </p:cNvPr>
          <p:cNvSpPr/>
          <p:nvPr/>
        </p:nvSpPr>
        <p:spPr>
          <a:xfrm>
            <a:off x="4877206" y="1445419"/>
            <a:ext cx="386499" cy="366614"/>
          </a:xfrm>
          <a:prstGeom prst="math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422F6F-ABB0-467D-9F58-6470FF8CA9AB}"/>
              </a:ext>
            </a:extLst>
          </p:cNvPr>
          <p:cNvSpPr txBox="1"/>
          <p:nvPr/>
        </p:nvSpPr>
        <p:spPr>
          <a:xfrm>
            <a:off x="3785216" y="2140790"/>
            <a:ext cx="120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3/4</a:t>
            </a:r>
            <a:r>
              <a:rPr lang="en-US" baseline="30000" dirty="0"/>
              <a:t>th</a:t>
            </a:r>
            <a:r>
              <a:rPr lang="en-US" dirty="0"/>
              <a:t> 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49D8AD-C57C-45A0-9452-9AE6E257353D}"/>
              </a:ext>
            </a:extLst>
          </p:cNvPr>
          <p:cNvSpPr txBox="1"/>
          <p:nvPr/>
        </p:nvSpPr>
        <p:spPr>
          <a:xfrm>
            <a:off x="5789547" y="2140790"/>
            <a:ext cx="120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1/4</a:t>
            </a:r>
            <a:r>
              <a:rPr lang="en-US" baseline="30000" dirty="0"/>
              <a:t>th</a:t>
            </a:r>
            <a:r>
              <a:rPr lang="en-US" dirty="0"/>
              <a:t> Time</a:t>
            </a:r>
          </a:p>
        </p:txBody>
      </p:sp>
      <p:sp>
        <p:nvSpPr>
          <p:cNvPr id="5" name="Flowchart: Sequential Access Storage 4">
            <a:extLst>
              <a:ext uri="{FF2B5EF4-FFF2-40B4-BE49-F238E27FC236}">
                <a16:creationId xmlns:a16="http://schemas.microsoft.com/office/drawing/2014/main" id="{45337B7B-97C8-40EE-B0E0-BFE52C463BE9}"/>
              </a:ext>
            </a:extLst>
          </p:cNvPr>
          <p:cNvSpPr/>
          <p:nvPr/>
        </p:nvSpPr>
        <p:spPr>
          <a:xfrm>
            <a:off x="2412817" y="1485994"/>
            <a:ext cx="1411037" cy="1024128"/>
          </a:xfrm>
          <a:prstGeom prst="flowChartMagneticTap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REDUCE THE LOADING TIME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B0AFD-2204-4E4C-AD63-0E718397E9FF}"/>
              </a:ext>
            </a:extLst>
          </p:cNvPr>
          <p:cNvSpPr txBox="1"/>
          <p:nvPr/>
        </p:nvSpPr>
        <p:spPr>
          <a:xfrm>
            <a:off x="8270771" y="594238"/>
            <a:ext cx="2682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DOCKER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44EEAD-0DE7-45D5-8600-042632936FC9}"/>
              </a:ext>
            </a:extLst>
          </p:cNvPr>
          <p:cNvSpPr txBox="1"/>
          <p:nvPr/>
        </p:nvSpPr>
        <p:spPr>
          <a:xfrm>
            <a:off x="6036924" y="3164918"/>
            <a:ext cx="1208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DOCKER</a:t>
            </a:r>
          </a:p>
        </p:txBody>
      </p:sp>
      <p:pic>
        <p:nvPicPr>
          <p:cNvPr id="21" name="Content Placeholder 16">
            <a:extLst>
              <a:ext uri="{FF2B5EF4-FFF2-40B4-BE49-F238E27FC236}">
                <a16:creationId xmlns:a16="http://schemas.microsoft.com/office/drawing/2014/main" id="{3FF122BE-BAE0-43E6-9E79-B59871E81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093" y="3814117"/>
            <a:ext cx="1993583" cy="19935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A819664-7448-42D9-B88C-5C98886F4CFA}"/>
              </a:ext>
            </a:extLst>
          </p:cNvPr>
          <p:cNvSpPr txBox="1"/>
          <p:nvPr/>
        </p:nvSpPr>
        <p:spPr>
          <a:xfrm>
            <a:off x="8217300" y="4120099"/>
            <a:ext cx="1208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DOCKER</a:t>
            </a:r>
          </a:p>
        </p:txBody>
      </p:sp>
      <p:sp>
        <p:nvSpPr>
          <p:cNvPr id="6" name="L-Shape 5">
            <a:extLst>
              <a:ext uri="{FF2B5EF4-FFF2-40B4-BE49-F238E27FC236}">
                <a16:creationId xmlns:a16="http://schemas.microsoft.com/office/drawing/2014/main" id="{BAA726C1-5138-4494-9244-0E232998F561}"/>
              </a:ext>
            </a:extLst>
          </p:cNvPr>
          <p:cNvSpPr/>
          <p:nvPr/>
        </p:nvSpPr>
        <p:spPr>
          <a:xfrm rot="15343330">
            <a:off x="7795595" y="4093486"/>
            <a:ext cx="226243" cy="217402"/>
          </a:xfrm>
          <a:prstGeom prst="corner">
            <a:avLst/>
          </a:prstGeom>
          <a:solidFill>
            <a:schemeClr val="bg2">
              <a:lumMod val="1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563407-A703-4BFD-AB7A-BEA8D14FC584}"/>
              </a:ext>
            </a:extLst>
          </p:cNvPr>
          <p:cNvSpPr txBox="1"/>
          <p:nvPr/>
        </p:nvSpPr>
        <p:spPr>
          <a:xfrm>
            <a:off x="7604348" y="3812321"/>
            <a:ext cx="1208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Replicate</a:t>
            </a:r>
          </a:p>
        </p:txBody>
      </p:sp>
      <p:sp>
        <p:nvSpPr>
          <p:cNvPr id="24" name="Arrow: Striped Right 23">
            <a:extLst>
              <a:ext uri="{FF2B5EF4-FFF2-40B4-BE49-F238E27FC236}">
                <a16:creationId xmlns:a16="http://schemas.microsoft.com/office/drawing/2014/main" id="{8C6C1EFD-D3AB-42E4-96B0-042C89B21215}"/>
              </a:ext>
            </a:extLst>
          </p:cNvPr>
          <p:cNvSpPr/>
          <p:nvPr/>
        </p:nvSpPr>
        <p:spPr>
          <a:xfrm rot="10800000">
            <a:off x="10141378" y="4656842"/>
            <a:ext cx="576129" cy="41664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FCB4D0-3CCC-4A93-8D78-2EC8DFA1375D}"/>
              </a:ext>
            </a:extLst>
          </p:cNvPr>
          <p:cNvSpPr txBox="1"/>
          <p:nvPr/>
        </p:nvSpPr>
        <p:spPr>
          <a:xfrm>
            <a:off x="10911155" y="4711274"/>
            <a:ext cx="12087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PRE LOAD THE  MODEL </a:t>
            </a:r>
          </a:p>
          <a:p>
            <a:r>
              <a:rPr lang="en-US" sz="1400" b="1" dirty="0"/>
              <a:t>ACCORDING</a:t>
            </a:r>
            <a:br>
              <a:rPr lang="en-US" sz="1400" b="1" dirty="0"/>
            </a:br>
            <a:r>
              <a:rPr lang="en-US" sz="1400" b="1" dirty="0"/>
              <a:t>TO FLOW</a:t>
            </a:r>
          </a:p>
        </p:txBody>
      </p:sp>
    </p:spTree>
    <p:extLst>
      <p:ext uri="{BB962C8B-B14F-4D97-AF65-F5344CB8AC3E}">
        <p14:creationId xmlns:p14="http://schemas.microsoft.com/office/powerpoint/2010/main" val="177911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D29310-34BE-48A1-8B09-437DFB6892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</p:spTree>
    <p:extLst>
      <p:ext uri="{BB962C8B-B14F-4D97-AF65-F5344CB8AC3E}">
        <p14:creationId xmlns:p14="http://schemas.microsoft.com/office/powerpoint/2010/main" val="2451238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055AAE-9235-45E2-A95D-808BE1A97E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89220"/>
                </a:solidFill>
              </a:rPr>
              <a:t>Scope in Advancement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959E1-4AB5-4635-B907-FAB081B0C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7466"/>
            <a:ext cx="5608948" cy="4001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35F41D-4D63-4C67-BED7-73A054576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949" y="2467466"/>
            <a:ext cx="6583052" cy="38239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56363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D29310-34BE-48A1-8B09-437DFB6892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Questions &amp; Answers</a:t>
            </a:r>
          </a:p>
        </p:txBody>
      </p:sp>
    </p:spTree>
    <p:extLst>
      <p:ext uri="{BB962C8B-B14F-4D97-AF65-F5344CB8AC3E}">
        <p14:creationId xmlns:p14="http://schemas.microsoft.com/office/powerpoint/2010/main" val="38026888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7DCA2F-2BB1-4BF0-AFD3-8216B23669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84372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4BDC1C-1C93-4164-AC71-A89A1433C99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1828799"/>
            <a:ext cx="3004547" cy="3591613"/>
          </a:xfrm>
        </p:spPr>
        <p:txBody>
          <a:bodyPr>
            <a:normAutofit fontScale="92500" lnSpcReduction="10000"/>
          </a:bodyPr>
          <a:lstStyle/>
          <a:p>
            <a:r>
              <a:rPr lang="en-US" sz="3000" dirty="0"/>
              <a:t>Approach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r>
              <a:rPr lang="en-US" sz="2600" dirty="0"/>
              <a:t>Human Perception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5B0AF8-2A88-438A-9E6C-8739675CC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630" y="-39118"/>
            <a:ext cx="8854912" cy="43249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A8F220-78E6-4EC1-894A-5A87FCC0C470}"/>
              </a:ext>
            </a:extLst>
          </p:cNvPr>
          <p:cNvSpPr txBox="1"/>
          <p:nvPr/>
        </p:nvSpPr>
        <p:spPr>
          <a:xfrm>
            <a:off x="3685880" y="5420412"/>
            <a:ext cx="7748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CAPTURE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DEFINE ACTIONS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A55BF0-9AF9-462F-860C-D6DA21F25029}"/>
              </a:ext>
            </a:extLst>
          </p:cNvPr>
          <p:cNvSpPr txBox="1"/>
          <p:nvPr/>
        </p:nvSpPr>
        <p:spPr>
          <a:xfrm>
            <a:off x="3535052" y="4989525"/>
            <a:ext cx="80504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CA523"/>
                </a:solidFill>
              </a:rPr>
              <a:t>What does a human do to perform actions on UI?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72F6A5-7BE8-4544-BCEE-B916DAC6F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36" y="2826630"/>
            <a:ext cx="2009321" cy="200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21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4BDC1C-1C93-4164-AC71-A89A1433C99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1828799"/>
            <a:ext cx="3004547" cy="3591613"/>
          </a:xfrm>
        </p:spPr>
        <p:txBody>
          <a:bodyPr>
            <a:normAutofit fontScale="92500" lnSpcReduction="10000"/>
          </a:bodyPr>
          <a:lstStyle/>
          <a:p>
            <a:r>
              <a:rPr lang="en-US" sz="3000" dirty="0"/>
              <a:t>Approach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r>
              <a:rPr lang="en-US" sz="2600" dirty="0"/>
              <a:t>Human Perception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72F6A5-7BE8-4544-BCEE-B916DAC6F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36" y="2826630"/>
            <a:ext cx="2009321" cy="20093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7A5DD7-77C1-4C3B-8DEF-82FB07CF401D}"/>
              </a:ext>
            </a:extLst>
          </p:cNvPr>
          <p:cNvSpPr txBox="1"/>
          <p:nvPr/>
        </p:nvSpPr>
        <p:spPr>
          <a:xfrm>
            <a:off x="4141510" y="662622"/>
            <a:ext cx="8050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CA523"/>
                </a:solidFill>
              </a:rPr>
              <a:t>TRAIL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C79934-CFC8-45DD-950C-1063279CB2FE}"/>
              </a:ext>
            </a:extLst>
          </p:cNvPr>
          <p:cNvSpPr txBox="1"/>
          <p:nvPr/>
        </p:nvSpPr>
        <p:spPr>
          <a:xfrm>
            <a:off x="3445498" y="1474898"/>
            <a:ext cx="8050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Template matching by image processing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24369-DEAF-429A-AE6B-17601939FB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349" y="1998119"/>
            <a:ext cx="5049160" cy="35916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17A569-32F5-40F7-BB83-E6E28F8B8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769" y="2076317"/>
            <a:ext cx="3256961" cy="183204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78F98DC-C3C9-4BED-A107-238B56CF5A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475" y="4213782"/>
            <a:ext cx="805255" cy="80525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596731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194E4AB2-5288-4D0B-AC7C-9D39B0B8CB93}"/>
              </a:ext>
            </a:extLst>
          </p:cNvPr>
          <p:cNvSpPr/>
          <p:nvPr/>
        </p:nvSpPr>
        <p:spPr>
          <a:xfrm>
            <a:off x="3629321" y="263951"/>
            <a:ext cx="8484122" cy="1159496"/>
          </a:xfrm>
          <a:prstGeom prst="cloudCallou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15AC38-04E0-4D98-B091-F10D91145C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69510" y="84842"/>
            <a:ext cx="9247695" cy="1575114"/>
          </a:xfrm>
        </p:spPr>
        <p:txBody>
          <a:bodyPr>
            <a:normAutofit/>
          </a:bodyPr>
          <a:lstStyle/>
          <a:p>
            <a:r>
              <a:rPr lang="en-US" sz="2800" dirty="0"/>
              <a:t>           </a:t>
            </a:r>
            <a:r>
              <a:rPr lang="en-US" sz="2800" dirty="0">
                <a:solidFill>
                  <a:srgbClr val="F89220"/>
                </a:solidFill>
              </a:rPr>
              <a:t>Why Machine Learning and Deep Learning ?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5110F-DB1E-438E-BBF2-E7270AA71F5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07537" y="1842482"/>
            <a:ext cx="7785821" cy="4645025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We require a unit that can take decisions, identify the objects from an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Human uses his brain to process, then feed the parameters to analyze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Similarly  to this, we use machine learning and feed input parameters from the image processing and let it learn to make the decisions later.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Our trained model acts as brain to us.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01A32E-1A4F-4FBE-8F1A-AC15AB1E4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020" y="2439592"/>
            <a:ext cx="3234096" cy="235704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31861B-3FBD-4D3F-A9C3-E2F43C4B9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59" y="4316324"/>
            <a:ext cx="5841224" cy="13731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881767-1C1E-459C-8F0A-F65B154A45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3618115"/>
            <a:ext cx="966248" cy="8282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4DF98D-AF22-4A0B-BF72-BF3A98F0B9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72" y="5537442"/>
            <a:ext cx="188595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86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70008D-F6BF-47AB-A021-37E635F5B1EB}"/>
              </a:ext>
            </a:extLst>
          </p:cNvPr>
          <p:cNvSpPr txBox="1"/>
          <p:nvPr/>
        </p:nvSpPr>
        <p:spPr>
          <a:xfrm>
            <a:off x="634276" y="4892358"/>
            <a:ext cx="37662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CA523"/>
                </a:solidFill>
                <a:latin typeface="Arial Black" panose="020B0A04020102020204" pitchFamily="34" charset="0"/>
                <a:ea typeface="+mj-ea"/>
                <a:cs typeface="+mj-cs"/>
              </a:rPr>
              <a:t>USECASE  - 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E7B36C-ADCF-4340-808D-8CE680D8F0C5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372" y="1250520"/>
            <a:ext cx="8764255" cy="300175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9DD957-C6E6-4155-85F7-10403931DF1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78784" y="4824249"/>
            <a:ext cx="6673136" cy="14617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>
                <a:latin typeface="+mn-lt"/>
              </a:rPr>
              <a:t>   LOGIN</a:t>
            </a:r>
          </a:p>
          <a:p>
            <a:r>
              <a:rPr lang="en-US" sz="1800" dirty="0">
                <a:latin typeface="+mn-lt"/>
              </a:rPr>
              <a:t>  TO SMART ON</a:t>
            </a:r>
          </a:p>
          <a:p>
            <a:r>
              <a:rPr lang="en-US" sz="1800" dirty="0">
                <a:latin typeface="+mn-lt"/>
              </a:rPr>
              <a:t>   CHROME</a:t>
            </a:r>
          </a:p>
        </p:txBody>
      </p:sp>
    </p:spTree>
    <p:extLst>
      <p:ext uri="{BB962C8B-B14F-4D97-AF65-F5344CB8AC3E}">
        <p14:creationId xmlns:p14="http://schemas.microsoft.com/office/powerpoint/2010/main" val="4163302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61C152C3-6F6C-47D8-AAF8-5191AC1BD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549" y="5177514"/>
            <a:ext cx="2006564" cy="1114758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5FF3592-DF25-4D7E-858C-14836EB1116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19133" y="2199733"/>
            <a:ext cx="2475396" cy="24753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2" name="Arrow: Up-Down 31">
            <a:extLst>
              <a:ext uri="{FF2B5EF4-FFF2-40B4-BE49-F238E27FC236}">
                <a16:creationId xmlns:a16="http://schemas.microsoft.com/office/drawing/2014/main" id="{E67FE2A1-4AF0-4935-916F-300043BF9DAC}"/>
              </a:ext>
            </a:extLst>
          </p:cNvPr>
          <p:cNvSpPr/>
          <p:nvPr/>
        </p:nvSpPr>
        <p:spPr>
          <a:xfrm>
            <a:off x="5670228" y="4083401"/>
            <a:ext cx="353500" cy="1440683"/>
          </a:xfrm>
          <a:prstGeom prst="up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B60DEA-C9EC-4D82-BE53-2AE5BE168336}"/>
              </a:ext>
            </a:extLst>
          </p:cNvPr>
          <p:cNvSpPr txBox="1"/>
          <p:nvPr/>
        </p:nvSpPr>
        <p:spPr>
          <a:xfrm>
            <a:off x="1611991" y="4705049"/>
            <a:ext cx="8823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CA523"/>
                </a:solidFill>
              </a:rPr>
              <a:t>SCRIPTING ML MODULE TO COMMUNICATE    TO TRAINED MODELS AND PYTHON SCRIPTS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121E04-73CF-4F22-B32F-D07B9E7C84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CA523"/>
                </a:solidFill>
              </a:rPr>
              <a:t>BRAIN OF THE PROCESS AND IT’S FUNCTIONS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AC4364-0B59-4236-B581-C9CEFCE80F5A}"/>
              </a:ext>
            </a:extLst>
          </p:cNvPr>
          <p:cNvCxnSpPr>
            <a:cxnSpLocks/>
          </p:cNvCxnSpPr>
          <p:nvPr/>
        </p:nvCxnSpPr>
        <p:spPr>
          <a:xfrm>
            <a:off x="3601039" y="3429000"/>
            <a:ext cx="4430598" cy="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3BDB58E-1E8C-4AE6-984B-CFCACBF4F82C}"/>
              </a:ext>
            </a:extLst>
          </p:cNvPr>
          <p:cNvCxnSpPr/>
          <p:nvPr/>
        </p:nvCxnSpPr>
        <p:spPr>
          <a:xfrm flipV="1">
            <a:off x="5856831" y="1423447"/>
            <a:ext cx="0" cy="201398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Arrow: Up-Down 22">
            <a:extLst>
              <a:ext uri="{FF2B5EF4-FFF2-40B4-BE49-F238E27FC236}">
                <a16:creationId xmlns:a16="http://schemas.microsoft.com/office/drawing/2014/main" id="{508A303F-F5F9-4AE0-BAAD-43C020256DF8}"/>
              </a:ext>
            </a:extLst>
          </p:cNvPr>
          <p:cNvSpPr/>
          <p:nvPr/>
        </p:nvSpPr>
        <p:spPr>
          <a:xfrm>
            <a:off x="6315959" y="3063711"/>
            <a:ext cx="292222" cy="650450"/>
          </a:xfrm>
          <a:prstGeom prst="up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Up-Down 23">
            <a:extLst>
              <a:ext uri="{FF2B5EF4-FFF2-40B4-BE49-F238E27FC236}">
                <a16:creationId xmlns:a16="http://schemas.microsoft.com/office/drawing/2014/main" id="{9A7E733F-0A0C-4DEE-B155-F34D00F6F336}"/>
              </a:ext>
            </a:extLst>
          </p:cNvPr>
          <p:cNvSpPr/>
          <p:nvPr/>
        </p:nvSpPr>
        <p:spPr>
          <a:xfrm>
            <a:off x="5175324" y="3103775"/>
            <a:ext cx="292222" cy="650450"/>
          </a:xfrm>
          <a:prstGeom prst="up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FE7DA2-F66D-4516-A42F-EE35FE441D2E}"/>
              </a:ext>
            </a:extLst>
          </p:cNvPr>
          <p:cNvSpPr txBox="1"/>
          <p:nvPr/>
        </p:nvSpPr>
        <p:spPr>
          <a:xfrm>
            <a:off x="2827783" y="1657598"/>
            <a:ext cx="2988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CA523"/>
                </a:solidFill>
              </a:rPr>
              <a:t>OBJECT-DETECTION MODULE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226F97-3CCD-456E-B484-661730F72FF9}"/>
              </a:ext>
            </a:extLst>
          </p:cNvPr>
          <p:cNvSpPr txBox="1"/>
          <p:nvPr/>
        </p:nvSpPr>
        <p:spPr>
          <a:xfrm>
            <a:off x="7212431" y="2096697"/>
            <a:ext cx="1391179" cy="120032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STACK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OF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TRAINED CLASSIFIRES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93B6BE-47E6-41F7-B157-71ED39AABA9E}"/>
              </a:ext>
            </a:extLst>
          </p:cNvPr>
          <p:cNvSpPr txBox="1"/>
          <p:nvPr/>
        </p:nvSpPr>
        <p:spPr>
          <a:xfrm>
            <a:off x="6760581" y="1698427"/>
            <a:ext cx="2554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CA523"/>
                </a:solidFill>
              </a:rPr>
              <a:t>CLASSIFIER MODULE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59A439-7E03-43E6-9015-A96CDB15E38A}"/>
              </a:ext>
            </a:extLst>
          </p:cNvPr>
          <p:cNvSpPr txBox="1"/>
          <p:nvPr/>
        </p:nvSpPr>
        <p:spPr>
          <a:xfrm>
            <a:off x="3110052" y="2083169"/>
            <a:ext cx="1391179" cy="120032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STACK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OF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TRAINED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DETECTORS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037861-67A1-4B4C-8278-21EEA1BD6C71}"/>
              </a:ext>
            </a:extLst>
          </p:cNvPr>
          <p:cNvSpPr txBox="1"/>
          <p:nvPr/>
        </p:nvSpPr>
        <p:spPr>
          <a:xfrm>
            <a:off x="6630694" y="5922940"/>
            <a:ext cx="2554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CA523"/>
                </a:solidFill>
              </a:rPr>
              <a:t>PYTHON SCRIPT</a:t>
            </a:r>
          </a:p>
        </p:txBody>
      </p:sp>
    </p:spTree>
    <p:extLst>
      <p:ext uri="{BB962C8B-B14F-4D97-AF65-F5344CB8AC3E}">
        <p14:creationId xmlns:p14="http://schemas.microsoft.com/office/powerpoint/2010/main" val="3215584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D37A0D-61DB-42EB-B70F-31B5412AFD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36224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E3C7737D-5BB3-4C7A-AFA4-C4A861DBCFD5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469" y="1227072"/>
            <a:ext cx="2682081" cy="2682081"/>
          </a:xfr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53BFB37-D745-4FA1-A4A3-60FB90793FE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47933" y="2568113"/>
            <a:ext cx="2329270" cy="1721774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OBJECT</a:t>
            </a:r>
          </a:p>
          <a:p>
            <a:r>
              <a:rPr lang="en-US" sz="2800" dirty="0"/>
              <a:t>DETECTION</a:t>
            </a:r>
          </a:p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MODULE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BB17C6F-B9A0-4346-98C2-36932227A2AC}"/>
              </a:ext>
            </a:extLst>
          </p:cNvPr>
          <p:cNvSpPr txBox="1">
            <a:spLocks/>
          </p:cNvSpPr>
          <p:nvPr/>
        </p:nvSpPr>
        <p:spPr>
          <a:xfrm>
            <a:off x="3702549" y="531627"/>
            <a:ext cx="7992140" cy="7407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CA523"/>
                </a:solidFill>
              </a:rPr>
              <a:t>BRAIN OF THE PROCESS AND IT’S FUNCTIONS (Contd..)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82D784C-6D01-4E41-A945-CBC866692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810" y="2288406"/>
            <a:ext cx="1274064" cy="7407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03137CD-D538-42FA-A249-15CC74F71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417" y="2288405"/>
            <a:ext cx="1274064" cy="74073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EE4EF9F-E891-42B5-A35B-B7CA706EB2DE}"/>
              </a:ext>
            </a:extLst>
          </p:cNvPr>
          <p:cNvSpPr txBox="1"/>
          <p:nvPr/>
        </p:nvSpPr>
        <p:spPr>
          <a:xfrm>
            <a:off x="3808429" y="1150070"/>
            <a:ext cx="2682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IN GENERAL: -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8218696-DA90-4325-AA60-9569E88A16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480" y="2146708"/>
            <a:ext cx="1541330" cy="102412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C3281A9-AF31-4C47-B635-21BE7D5B33AE}"/>
              </a:ext>
            </a:extLst>
          </p:cNvPr>
          <p:cNvSpPr txBox="1"/>
          <p:nvPr/>
        </p:nvSpPr>
        <p:spPr>
          <a:xfrm>
            <a:off x="9135983" y="2382809"/>
            <a:ext cx="2682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Co-ordinates of detected objects</a:t>
            </a:r>
          </a:p>
        </p:txBody>
      </p:sp>
      <p:pic>
        <p:nvPicPr>
          <p:cNvPr id="27" name="Content Placeholder 16">
            <a:extLst>
              <a:ext uri="{FF2B5EF4-FFF2-40B4-BE49-F238E27FC236}">
                <a16:creationId xmlns:a16="http://schemas.microsoft.com/office/drawing/2014/main" id="{CAEA4698-BE23-4A11-9C8D-32F977FD9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468" y="3610668"/>
            <a:ext cx="2682081" cy="268208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CCD1361-EFAB-4664-895B-BFF64E5AC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810" y="4695159"/>
            <a:ext cx="1274064" cy="74073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F22B8F4-CAE0-437B-9110-DB5BF7BD2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855" y="4730583"/>
            <a:ext cx="1274064" cy="74073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E13C682-455C-4F29-8AA3-1D811069A0F0}"/>
              </a:ext>
            </a:extLst>
          </p:cNvPr>
          <p:cNvSpPr txBox="1"/>
          <p:nvPr/>
        </p:nvSpPr>
        <p:spPr>
          <a:xfrm>
            <a:off x="3960829" y="3763069"/>
            <a:ext cx="2682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OUR CASE: -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445ED0-AD7F-4946-8594-D5983628847D}"/>
              </a:ext>
            </a:extLst>
          </p:cNvPr>
          <p:cNvSpPr txBox="1"/>
          <p:nvPr/>
        </p:nvSpPr>
        <p:spPr>
          <a:xfrm>
            <a:off x="5737351" y="4044448"/>
            <a:ext cx="2682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DOCKER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13629FD-25AA-412E-B82B-10F964EB0B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829" y="5598490"/>
            <a:ext cx="1541330" cy="102412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BD52835-381D-4E0E-A5A5-8222DF4C98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801" y="4194350"/>
            <a:ext cx="672713" cy="885149"/>
          </a:xfrm>
          <a:prstGeom prst="rect">
            <a:avLst/>
          </a:prstGeom>
        </p:spPr>
      </p:pic>
      <p:sp>
        <p:nvSpPr>
          <p:cNvPr id="34" name="Plus Sign 33">
            <a:extLst>
              <a:ext uri="{FF2B5EF4-FFF2-40B4-BE49-F238E27FC236}">
                <a16:creationId xmlns:a16="http://schemas.microsoft.com/office/drawing/2014/main" id="{89E686D3-85CB-4A59-8AD2-F9728EDB0827}"/>
              </a:ext>
            </a:extLst>
          </p:cNvPr>
          <p:cNvSpPr/>
          <p:nvPr/>
        </p:nvSpPr>
        <p:spPr>
          <a:xfrm>
            <a:off x="4534293" y="5231876"/>
            <a:ext cx="386499" cy="366614"/>
          </a:xfrm>
          <a:prstGeom prst="math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0DA3641-4D99-41D5-A40B-3D56F91CA7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049" y="4330048"/>
            <a:ext cx="2563948" cy="154180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0307C939-D02F-4B97-A346-0B1DB48D7B30}"/>
              </a:ext>
            </a:extLst>
          </p:cNvPr>
          <p:cNvSpPr/>
          <p:nvPr/>
        </p:nvSpPr>
        <p:spPr>
          <a:xfrm>
            <a:off x="9498503" y="3123544"/>
            <a:ext cx="2611774" cy="1242944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Username: (969 , 539),99%</a:t>
            </a:r>
          </a:p>
          <a:p>
            <a:r>
              <a:rPr lang="en-US" sz="1400" dirty="0">
                <a:solidFill>
                  <a:schemeClr val="tx1"/>
                </a:solidFill>
              </a:rPr>
              <a:t>Password: (964 , 668) ,96%</a:t>
            </a:r>
          </a:p>
          <a:p>
            <a:r>
              <a:rPr lang="en-US" sz="1400" dirty="0">
                <a:solidFill>
                  <a:schemeClr val="tx1"/>
                </a:solidFill>
              </a:rPr>
              <a:t>Login : (969 , 807),99%</a:t>
            </a:r>
          </a:p>
        </p:txBody>
      </p:sp>
    </p:spTree>
    <p:extLst>
      <p:ext uri="{BB962C8B-B14F-4D97-AF65-F5344CB8AC3E}">
        <p14:creationId xmlns:p14="http://schemas.microsoft.com/office/powerpoint/2010/main" val="1533895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1894EEFAAE044B920919C0F19D824C" ma:contentTypeVersion="6" ma:contentTypeDescription="Create a new document." ma:contentTypeScope="" ma:versionID="38906937363873d0a1aa0376cdbb7fe4">
  <xsd:schema xmlns:xsd="http://www.w3.org/2001/XMLSchema" xmlns:xs="http://www.w3.org/2001/XMLSchema" xmlns:p="http://schemas.microsoft.com/office/2006/metadata/properties" xmlns:ns2="b28dbbf0-fa08-44d0-91ba-86259e612e8f" targetNamespace="http://schemas.microsoft.com/office/2006/metadata/properties" ma:root="true" ma:fieldsID="02cb14a0ad70c360e46e90d0083d529e" ns2:_="">
    <xsd:import namespace="b28dbbf0-fa08-44d0-91ba-86259e612e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8dbbf0-fa08-44d0-91ba-86259e612e8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6" nillable="true" ma:displayName="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7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521CF7E-EC4A-40FE-BD6D-3E67517137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28dbbf0-fa08-44d0-91ba-86259e612e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E644AC3-9BA3-4ABD-8E1A-1F355D6F976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AAC940-C296-4091-89C6-CF15889B78B2}">
  <ds:schemaRefs>
    <ds:schemaRef ds:uri="http://purl.org/dc/dcmitype/"/>
    <ds:schemaRef ds:uri="b28dbbf0-fa08-44d0-91ba-86259e612e8f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2667</TotalTime>
  <Words>547</Words>
  <Application>Microsoft Office PowerPoint</Application>
  <PresentationFormat>Widescreen</PresentationFormat>
  <Paragraphs>230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Arial Black</vt:lpstr>
      <vt:lpstr>Calibri</vt:lpstr>
      <vt:lpstr>Calibri Light</vt:lpstr>
      <vt:lpstr>Century Gothic</vt:lpstr>
      <vt:lpstr>Times New Roman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Karunakar Gonnabathula</dc:creator>
  <cp:lastModifiedBy>Karunakar Gonnabathula</cp:lastModifiedBy>
  <cp:revision>116</cp:revision>
  <dcterms:created xsi:type="dcterms:W3CDTF">2019-07-02T12:33:28Z</dcterms:created>
  <dcterms:modified xsi:type="dcterms:W3CDTF">2019-07-09T09:19:19Z</dcterms:modified>
</cp:coreProperties>
</file>